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19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Default Extension="bin" ContentType="application/vnd.openxmlformats-officedocument.oleObject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wmf" ContentType="image/x-wmf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Default Extension="vml" ContentType="application/vnd.openxmlformats-officedocument.vmlDrawing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wmf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76" r:id="rId2"/>
    <p:sldId id="256" r:id="rId3"/>
    <p:sldId id="258" r:id="rId4"/>
    <p:sldId id="257" r:id="rId5"/>
    <p:sldId id="259" r:id="rId6"/>
    <p:sldId id="260" r:id="rId7"/>
    <p:sldId id="261" r:id="rId8"/>
    <p:sldId id="262" r:id="rId9"/>
    <p:sldId id="263" r:id="rId10"/>
    <p:sldId id="264" r:id="rId11"/>
    <p:sldId id="266" r:id="rId12"/>
    <p:sldId id="267" r:id="rId13"/>
    <p:sldId id="268" r:id="rId14"/>
    <p:sldId id="265" r:id="rId15"/>
    <p:sldId id="275" r:id="rId16"/>
    <p:sldId id="270" r:id="rId17"/>
    <p:sldId id="271" r:id="rId18"/>
    <p:sldId id="273" r:id="rId19"/>
    <p:sldId id="274" r:id="rId20"/>
    <p:sldId id="269" r:id="rId21"/>
    <p:sldId id="277" r:id="rId22"/>
  </p:sldIdLst>
  <p:sldSz cx="9144000" cy="6858000" type="screen4x3"/>
  <p:notesSz cx="6858000" cy="9144000"/>
  <p:defaultTextStyle>
    <a:defPPr>
      <a:defRPr lang="en-US"/>
    </a:defPPr>
    <a:lvl1pPr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1pPr>
    <a:lvl2pPr marL="4572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2pPr>
    <a:lvl3pPr marL="9144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3pPr>
    <a:lvl4pPr marL="13716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4pPr>
    <a:lvl5pPr marL="18288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Arial" charset="0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Arial" charset="0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Arial" charset="0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Arial" charset="0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945" autoAdjust="0"/>
    <p:restoredTop sz="94660"/>
  </p:normalViewPr>
  <p:slideViewPr>
    <p:cSldViewPr>
      <p:cViewPr varScale="1">
        <p:scale>
          <a:sx n="65" d="100"/>
          <a:sy n="65" d="100"/>
        </p:scale>
        <p:origin x="-120" y="-168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tableStyles" Target="tableStyles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theme" Target="theme/theme1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viewProps" Target="viewProps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presProps" Target="presProps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/Relationships>
</file>

<file path=ppt/drawings/_rels/vmlDrawing10.vml.rels><?xml version="1.0" encoding="UTF-8" standalone="yes"?>
<Relationships xmlns="http://schemas.openxmlformats.org/package/2006/relationships"><Relationship Id="rId2" Type="http://schemas.openxmlformats.org/officeDocument/2006/relationships/image" Target="../media/image15.wmf"/><Relationship Id="rId1" Type="http://schemas.openxmlformats.org/officeDocument/2006/relationships/image" Target="../media/image14.wmf"/></Relationships>
</file>

<file path=ppt/drawings/_rels/vmlDrawing11.vml.rels><?xml version="1.0" encoding="UTF-8" standalone="yes"?>
<Relationships xmlns="http://schemas.openxmlformats.org/package/2006/relationships"><Relationship Id="rId1" Type="http://schemas.openxmlformats.org/officeDocument/2006/relationships/image" Target="../media/image16.wmf"/></Relationships>
</file>

<file path=ppt/drawings/_rels/vmlDrawing12.vml.rels><?xml version="1.0" encoding="UTF-8" standalone="yes"?>
<Relationships xmlns="http://schemas.openxmlformats.org/package/2006/relationships"><Relationship Id="rId3" Type="http://schemas.openxmlformats.org/officeDocument/2006/relationships/image" Target="../media/image19.wmf"/><Relationship Id="rId2" Type="http://schemas.openxmlformats.org/officeDocument/2006/relationships/image" Target="../media/image18.wmf"/><Relationship Id="rId1" Type="http://schemas.openxmlformats.org/officeDocument/2006/relationships/image" Target="../media/image17.wmf"/><Relationship Id="rId6" Type="http://schemas.openxmlformats.org/officeDocument/2006/relationships/image" Target="../media/image22.wmf"/><Relationship Id="rId5" Type="http://schemas.openxmlformats.org/officeDocument/2006/relationships/image" Target="../media/image21.wmf"/><Relationship Id="rId4" Type="http://schemas.openxmlformats.org/officeDocument/2006/relationships/image" Target="../media/image20.wmf"/></Relationships>
</file>

<file path=ppt/drawings/_rels/vmlDrawing13.vml.rels><?xml version="1.0" encoding="UTF-8" standalone="yes"?>
<Relationships xmlns="http://schemas.openxmlformats.org/package/2006/relationships"><Relationship Id="rId1" Type="http://schemas.openxmlformats.org/officeDocument/2006/relationships/image" Target="../media/image23.wmf"/></Relationships>
</file>

<file path=ppt/drawings/_rels/vmlDrawing14.vml.rels><?xml version="1.0" encoding="UTF-8" standalone="yes"?>
<Relationships xmlns="http://schemas.openxmlformats.org/package/2006/relationships"><Relationship Id="rId2" Type="http://schemas.openxmlformats.org/officeDocument/2006/relationships/image" Target="../media/image24.wmf"/><Relationship Id="rId1" Type="http://schemas.openxmlformats.org/officeDocument/2006/relationships/image" Target="../media/image23.wmf"/></Relationships>
</file>

<file path=ppt/drawings/_rels/vmlDrawing15.vml.rels><?xml version="1.0" encoding="UTF-8" standalone="yes"?>
<Relationships xmlns="http://schemas.openxmlformats.org/package/2006/relationships"><Relationship Id="rId3" Type="http://schemas.openxmlformats.org/officeDocument/2006/relationships/image" Target="../media/image27.wmf"/><Relationship Id="rId2" Type="http://schemas.openxmlformats.org/officeDocument/2006/relationships/image" Target="../media/image26.wmf"/><Relationship Id="rId1" Type="http://schemas.openxmlformats.org/officeDocument/2006/relationships/image" Target="../media/image25.wmf"/></Relationships>
</file>

<file path=ppt/drawings/_rels/vmlDrawing16.vml.rels><?xml version="1.0" encoding="UTF-8" standalone="yes"?>
<Relationships xmlns="http://schemas.openxmlformats.org/package/2006/relationships"><Relationship Id="rId3" Type="http://schemas.openxmlformats.org/officeDocument/2006/relationships/image" Target="../media/image27.wmf"/><Relationship Id="rId2" Type="http://schemas.openxmlformats.org/officeDocument/2006/relationships/image" Target="../media/image26.wmf"/><Relationship Id="rId1" Type="http://schemas.openxmlformats.org/officeDocument/2006/relationships/image" Target="../media/image25.wmf"/><Relationship Id="rId4" Type="http://schemas.openxmlformats.org/officeDocument/2006/relationships/image" Target="../media/image28.wmf"/></Relationships>
</file>

<file path=ppt/drawings/_rels/vmlDrawing17.vml.rels><?xml version="1.0" encoding="UTF-8" standalone="yes"?>
<Relationships xmlns="http://schemas.openxmlformats.org/package/2006/relationships"><Relationship Id="rId3" Type="http://schemas.openxmlformats.org/officeDocument/2006/relationships/image" Target="../media/image27.wmf"/><Relationship Id="rId2" Type="http://schemas.openxmlformats.org/officeDocument/2006/relationships/image" Target="../media/image26.wmf"/><Relationship Id="rId1" Type="http://schemas.openxmlformats.org/officeDocument/2006/relationships/image" Target="../media/image25.wmf"/><Relationship Id="rId5" Type="http://schemas.openxmlformats.org/officeDocument/2006/relationships/image" Target="../media/image29.wmf"/><Relationship Id="rId4" Type="http://schemas.openxmlformats.org/officeDocument/2006/relationships/image" Target="../media/image28.wmf"/></Relationships>
</file>

<file path=ppt/drawings/_rels/vmlDrawing3.vml.rels><?xml version="1.0" encoding="UTF-8" standalone="yes"?>
<Relationships xmlns="http://schemas.openxmlformats.org/package/2006/relationships"><Relationship Id="rId1" Type="http://schemas.openxmlformats.org/officeDocument/2006/relationships/image" Target="../media/image1.wmf"/></Relationships>
</file>

<file path=ppt/drawings/_rels/vmlDrawing4.vml.rels><?xml version="1.0" encoding="UTF-8" standalone="yes"?>
<Relationships xmlns="http://schemas.openxmlformats.org/package/2006/relationships"><Relationship Id="rId1" Type="http://schemas.openxmlformats.org/officeDocument/2006/relationships/image" Target="../media/image2.wmf"/></Relationships>
</file>

<file path=ppt/drawings/_rels/vmlDrawing5.vml.rels><?xml version="1.0" encoding="UTF-8" standalone="yes"?>
<Relationships xmlns="http://schemas.openxmlformats.org/package/2006/relationships"><Relationship Id="rId1" Type="http://schemas.openxmlformats.org/officeDocument/2006/relationships/image" Target="../media/image3.wmf"/></Relationships>
</file>

<file path=ppt/drawings/_rels/vmlDrawing6.vml.rels><?xml version="1.0" encoding="UTF-8" standalone="yes"?>
<Relationships xmlns="http://schemas.openxmlformats.org/package/2006/relationships"><Relationship Id="rId1" Type="http://schemas.openxmlformats.org/officeDocument/2006/relationships/image" Target="../media/image4.wmf"/></Relationships>
</file>

<file path=ppt/drawings/_rels/vmlDrawing7.vml.rels><?xml version="1.0" encoding="UTF-8" standalone="yes"?>
<Relationships xmlns="http://schemas.openxmlformats.org/package/2006/relationships"><Relationship Id="rId1" Type="http://schemas.openxmlformats.org/officeDocument/2006/relationships/image" Target="../media/image5.wmf"/></Relationships>
</file>

<file path=ppt/drawings/_rels/vmlDrawing8.vml.rels><?xml version="1.0" encoding="UTF-8" standalone="yes"?>
<Relationships xmlns="http://schemas.openxmlformats.org/package/2006/relationships"><Relationship Id="rId8" Type="http://schemas.openxmlformats.org/officeDocument/2006/relationships/image" Target="../media/image13.wmf"/><Relationship Id="rId3" Type="http://schemas.openxmlformats.org/officeDocument/2006/relationships/image" Target="../media/image8.wmf"/><Relationship Id="rId7" Type="http://schemas.openxmlformats.org/officeDocument/2006/relationships/image" Target="../media/image12.wmf"/><Relationship Id="rId2" Type="http://schemas.openxmlformats.org/officeDocument/2006/relationships/image" Target="../media/image7.wmf"/><Relationship Id="rId1" Type="http://schemas.openxmlformats.org/officeDocument/2006/relationships/image" Target="../media/image6.wmf"/><Relationship Id="rId6" Type="http://schemas.openxmlformats.org/officeDocument/2006/relationships/image" Target="../media/image11.wmf"/><Relationship Id="rId5" Type="http://schemas.openxmlformats.org/officeDocument/2006/relationships/image" Target="../media/image10.wmf"/><Relationship Id="rId4" Type="http://schemas.openxmlformats.org/officeDocument/2006/relationships/image" Target="../media/image9.wmf"/></Relationships>
</file>

<file path=ppt/drawings/_rels/vmlDrawing9.vml.rels><?xml version="1.0" encoding="UTF-8" standalone="yes"?>
<Relationships xmlns="http://schemas.openxmlformats.org/package/2006/relationships"><Relationship Id="rId1" Type="http://schemas.openxmlformats.org/officeDocument/2006/relationships/image" Target="../media/image14.wmf"/></Relationships>
</file>

<file path=ppt/media/image1.wmf>
</file>

<file path=ppt/media/image10.wmf>
</file>

<file path=ppt/media/image11.wmf>
</file>

<file path=ppt/media/image12.wmf>
</file>

<file path=ppt/media/image13.wmf>
</file>

<file path=ppt/media/image14.wmf>
</file>

<file path=ppt/media/image15.wmf>
</file>

<file path=ppt/media/image16.wmf>
</file>

<file path=ppt/media/image17.wmf>
</file>

<file path=ppt/media/image18.wmf>
</file>

<file path=ppt/media/image19.wmf>
</file>

<file path=ppt/media/image2.wmf>
</file>

<file path=ppt/media/image20.wmf>
</file>

<file path=ppt/media/image21.wmf>
</file>

<file path=ppt/media/image22.wmf>
</file>

<file path=ppt/media/image23.wmf>
</file>

<file path=ppt/media/image24.wmf>
</file>

<file path=ppt/media/image25.wmf>
</file>

<file path=ppt/media/image26.wmf>
</file>

<file path=ppt/media/image27.wmf>
</file>

<file path=ppt/media/image28.wmf>
</file>

<file path=ppt/media/image29.wmf>
</file>

<file path=ppt/media/image3.wmf>
</file>

<file path=ppt/media/image4.wmf>
</file>

<file path=ppt/media/image5.wmf>
</file>

<file path=ppt/media/image6.wmf>
</file>

<file path=ppt/media/image7.wmf>
</file>

<file path=ppt/media/image8.wmf>
</file>

<file path=ppt/media/image9.wmf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713BAE9-AD49-4334-9706-E624BDDB14FD}" type="datetimeFigureOut">
              <a:rPr lang="en-US"/>
              <a:pPr>
                <a:defRPr/>
              </a:pPr>
              <a:t>4/23/2012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89693B0-5AB3-4D13-867A-1A23C5FE12C8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1636054-7DE2-409E-9B09-9C37B9351C94}" type="datetimeFigureOut">
              <a:rPr lang="en-US"/>
              <a:pPr>
                <a:defRPr/>
              </a:pPr>
              <a:t>4/23/2012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AD3AEA6-9964-47A0-853E-F1BDB485014A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5511169-36CB-401F-B8BC-173D13EFBF59}" type="datetimeFigureOut">
              <a:rPr lang="en-US"/>
              <a:pPr>
                <a:defRPr/>
              </a:pPr>
              <a:t>4/23/2012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F6CC0BD-F4B2-4246-BE35-7AB2C0B02CFA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4FB043E9-4E9E-48AD-822F-34FB82222FE3}" type="datetimeFigureOut">
              <a:rPr lang="en-US"/>
              <a:pPr>
                <a:defRPr/>
              </a:pPr>
              <a:t>4/23/2012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3E52200-9942-4D6D-9C98-4FAE7433E134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7500CBC-A3BC-4C91-A48F-6AA3955761B3}" type="datetimeFigureOut">
              <a:rPr lang="en-US"/>
              <a:pPr>
                <a:defRPr/>
              </a:pPr>
              <a:t>4/23/2012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73557B5-9C6D-491C-B3D6-BB8335617660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1D3CC00-6E26-47AE-BC85-B9AD47C05449}" type="datetimeFigureOut">
              <a:rPr lang="en-US"/>
              <a:pPr>
                <a:defRPr/>
              </a:pPr>
              <a:t>4/23/2012</a:t>
            </a:fld>
            <a:endParaRPr lang="en-US"/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0FE29F0-AF4F-483D-9B68-0D0303AA1F07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A787694-B698-4DF4-9708-F3B9448BEB0E}" type="datetimeFigureOut">
              <a:rPr lang="en-US"/>
              <a:pPr>
                <a:defRPr/>
              </a:pPr>
              <a:t>4/23/2012</a:t>
            </a:fld>
            <a:endParaRPr lang="en-US"/>
          </a:p>
        </p:txBody>
      </p:sp>
      <p:sp>
        <p:nvSpPr>
          <p:cNvPr id="8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9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7830B3E-F894-48BF-AF72-FC84A742382A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8187046-3C51-4D6F-927D-CF013A94F8DB}" type="datetimeFigureOut">
              <a:rPr lang="en-US"/>
              <a:pPr>
                <a:defRPr/>
              </a:pPr>
              <a:t>4/23/2012</a:t>
            </a:fld>
            <a:endParaRPr lang="en-US"/>
          </a:p>
        </p:txBody>
      </p:sp>
      <p:sp>
        <p:nvSpPr>
          <p:cNvPr id="4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C290669-FE22-41F5-8AFC-9DFF629FE68A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6B5915F-D869-4179-9BB4-A38D4CF275F2}" type="datetimeFigureOut">
              <a:rPr lang="en-US"/>
              <a:pPr>
                <a:defRPr/>
              </a:pPr>
              <a:t>4/23/2012</a:t>
            </a:fld>
            <a:endParaRPr lang="en-US"/>
          </a:p>
        </p:txBody>
      </p:sp>
      <p:sp>
        <p:nvSpPr>
          <p:cNvPr id="3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4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B4EDE86-0133-48D3-BDCF-42C959A8C534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9BBA5E0-5DE5-4C66-9297-3AFB8474392F}" type="datetimeFigureOut">
              <a:rPr lang="en-US"/>
              <a:pPr>
                <a:defRPr/>
              </a:pPr>
              <a:t>4/23/2012</a:t>
            </a:fld>
            <a:endParaRPr lang="en-US"/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DE06A47-89C8-448A-ACC0-0190D5B0FDF3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 rtlCol="0">
            <a:normAutofit/>
          </a:bodyPr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en-US" noProof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8642EDC-9FBC-49CD-86C8-C7ADB0708639}" type="datetimeFigureOut">
              <a:rPr lang="en-US"/>
              <a:pPr>
                <a:defRPr/>
              </a:pPr>
              <a:t>4/23/2012</a:t>
            </a:fld>
            <a:endParaRPr lang="en-US"/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40AC1B54-4F84-48DB-9081-CB17FA41714E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7890" name="Title Placeholder 1"/>
          <p:cNvSpPr>
            <a:spLocks noGrp="1"/>
          </p:cNvSpPr>
          <p:nvPr>
            <p:ph type="title"/>
          </p:nvPr>
        </p:nvSpPr>
        <p:spPr bwMode="auto">
          <a:xfrm>
            <a:off x="457200" y="274638"/>
            <a:ext cx="8229600" cy="1143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title style</a:t>
            </a:r>
          </a:p>
        </p:txBody>
      </p:sp>
      <p:sp>
        <p:nvSpPr>
          <p:cNvPr id="37891" name="Text Placeholder 2"/>
          <p:cNvSpPr>
            <a:spLocks noGrp="1"/>
          </p:cNvSpPr>
          <p:nvPr>
            <p:ph type="body" idx="1"/>
          </p:nvPr>
        </p:nvSpPr>
        <p:spPr bwMode="auto">
          <a:xfrm>
            <a:off x="457200" y="1600200"/>
            <a:ext cx="8229600" cy="45259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 fontAlgn="auto">
              <a:spcBef>
                <a:spcPts val="0"/>
              </a:spcBef>
              <a:spcAft>
                <a:spcPts val="0"/>
              </a:spcAft>
              <a:defRPr sz="1200" smtClean="0">
                <a:solidFill>
                  <a:schemeClr val="tx1">
                    <a:tint val="75000"/>
                  </a:schemeClr>
                </a:solidFill>
                <a:latin typeface="+mn-lt"/>
                <a:cs typeface="+mn-cs"/>
              </a:defRPr>
            </a:lvl1pPr>
          </a:lstStyle>
          <a:p>
            <a:pPr>
              <a:defRPr/>
            </a:pPr>
            <a:fld id="{EFD5A0B4-70B3-4901-A343-9F82653DB75D}" type="datetimeFigureOut">
              <a:rPr lang="en-US"/>
              <a:pPr>
                <a:defRPr/>
              </a:pPr>
              <a:t>4/23/2012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 fontAlgn="auto">
              <a:spcBef>
                <a:spcPts val="0"/>
              </a:spcBef>
              <a:spcAft>
                <a:spcPts val="0"/>
              </a:spcAft>
              <a:defRPr sz="1200">
                <a:solidFill>
                  <a:schemeClr val="tx1">
                    <a:tint val="75000"/>
                  </a:schemeClr>
                </a:solidFill>
                <a:latin typeface="+mn-lt"/>
                <a:cs typeface="+mn-cs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 fontAlgn="auto">
              <a:spcBef>
                <a:spcPts val="0"/>
              </a:spcBef>
              <a:spcAft>
                <a:spcPts val="0"/>
              </a:spcAft>
              <a:defRPr sz="1200" smtClean="0">
                <a:solidFill>
                  <a:schemeClr val="tx1">
                    <a:tint val="75000"/>
                  </a:schemeClr>
                </a:solidFill>
                <a:latin typeface="+mn-lt"/>
                <a:cs typeface="+mn-cs"/>
              </a:defRPr>
            </a:lvl1pPr>
          </a:lstStyle>
          <a:p>
            <a:pPr>
              <a:defRPr/>
            </a:pPr>
            <a:fld id="{A241B296-AE3A-4BED-AF61-06EA87E292A0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59" r:id="rId1"/>
    <p:sldLayoutId id="2147483658" r:id="rId2"/>
    <p:sldLayoutId id="2147483657" r:id="rId3"/>
    <p:sldLayoutId id="2147483656" r:id="rId4"/>
    <p:sldLayoutId id="2147483655" r:id="rId5"/>
    <p:sldLayoutId id="2147483654" r:id="rId6"/>
    <p:sldLayoutId id="2147483653" r:id="rId7"/>
    <p:sldLayoutId id="2147483652" r:id="rId8"/>
    <p:sldLayoutId id="2147483651" r:id="rId9"/>
    <p:sldLayoutId id="2147483650" r:id="rId10"/>
    <p:sldLayoutId id="2147483649" r:id="rId11"/>
  </p:sldLayoutIdLst>
  <p:txStyles>
    <p:titleStyle>
      <a:lvl1pPr algn="ctr" rtl="0" fontAlgn="base">
        <a:spcBef>
          <a:spcPct val="0"/>
        </a:spcBef>
        <a:spcAft>
          <a:spcPct val="0"/>
        </a:spcAft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  <a:lvl2pPr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2pPr>
      <a:lvl3pPr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3pPr>
      <a:lvl4pPr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4pPr>
      <a:lvl5pPr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9pPr>
    </p:titleStyle>
    <p:bodyStyle>
      <a:lvl1pPr marL="342900" indent="-342900" algn="l" rtl="0" fontAlgn="base">
        <a:spcBef>
          <a:spcPct val="20000"/>
        </a:spcBef>
        <a:spcAft>
          <a:spcPct val="0"/>
        </a:spcAft>
        <a:buFont typeface="Arial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fontAlgn="base">
        <a:spcBef>
          <a:spcPct val="20000"/>
        </a:spcBef>
        <a:spcAft>
          <a:spcPct val="0"/>
        </a:spcAft>
        <a:buFont typeface="Arial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rtl="0" fontAlgn="base">
        <a:spcBef>
          <a:spcPct val="20000"/>
        </a:spcBef>
        <a:spcAft>
          <a:spcPct val="0"/>
        </a:spcAft>
        <a:buFont typeface="Arial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rtl="0" fontAlgn="base">
        <a:spcBef>
          <a:spcPct val="20000"/>
        </a:spcBef>
        <a:spcAft>
          <a:spcPct val="0"/>
        </a:spcAft>
        <a:buFont typeface="Arial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rtl="0" fontAlgn="base">
        <a:spcBef>
          <a:spcPct val="20000"/>
        </a:spcBef>
        <a:spcAft>
          <a:spcPct val="0"/>
        </a:spcAft>
        <a:buFont typeface="Arial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2.xml"/><Relationship Id="rId1" Type="http://schemas.openxmlformats.org/officeDocument/2006/relationships/vmlDrawing" Target="../drawings/vmlDrawing1.vml"/></Relationships>
</file>

<file path=ppt/slides/_rels/slide10.xml.rels><?xml version="1.0" encoding="UTF-8" standalone="yes"?>
<Relationships xmlns="http://schemas.openxmlformats.org/package/2006/relationships"><Relationship Id="rId8" Type="http://schemas.openxmlformats.org/officeDocument/2006/relationships/oleObject" Target="../embeddings/oleObject11.bin"/><Relationship Id="rId3" Type="http://schemas.openxmlformats.org/officeDocument/2006/relationships/oleObject" Target="../embeddings/oleObject6.bin"/><Relationship Id="rId7" Type="http://schemas.openxmlformats.org/officeDocument/2006/relationships/oleObject" Target="../embeddings/oleObject10.bin"/><Relationship Id="rId2" Type="http://schemas.openxmlformats.org/officeDocument/2006/relationships/slideLayout" Target="../slideLayouts/slideLayout2.xml"/><Relationship Id="rId1" Type="http://schemas.openxmlformats.org/officeDocument/2006/relationships/vmlDrawing" Target="../drawings/vmlDrawing8.vml"/><Relationship Id="rId6" Type="http://schemas.openxmlformats.org/officeDocument/2006/relationships/oleObject" Target="../embeddings/oleObject9.bin"/><Relationship Id="rId5" Type="http://schemas.openxmlformats.org/officeDocument/2006/relationships/oleObject" Target="../embeddings/oleObject8.bin"/><Relationship Id="rId10" Type="http://schemas.openxmlformats.org/officeDocument/2006/relationships/oleObject" Target="../embeddings/oleObject13.bin"/><Relationship Id="rId4" Type="http://schemas.openxmlformats.org/officeDocument/2006/relationships/oleObject" Target="../embeddings/oleObject7.bin"/><Relationship Id="rId9" Type="http://schemas.openxmlformats.org/officeDocument/2006/relationships/oleObject" Target="../embeddings/oleObject12.bin"/></Relationships>
</file>

<file path=ppt/slides/_rels/slide11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oleObject14.bin"/><Relationship Id="rId2" Type="http://schemas.openxmlformats.org/officeDocument/2006/relationships/slideLayout" Target="../slideLayouts/slideLayout2.xml"/><Relationship Id="rId1" Type="http://schemas.openxmlformats.org/officeDocument/2006/relationships/vmlDrawing" Target="../drawings/vmlDrawing9.vml"/></Relationships>
</file>

<file path=ppt/slides/_rels/slide12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oleObject15.bin"/><Relationship Id="rId2" Type="http://schemas.openxmlformats.org/officeDocument/2006/relationships/slideLayout" Target="../slideLayouts/slideLayout2.xml"/><Relationship Id="rId1" Type="http://schemas.openxmlformats.org/officeDocument/2006/relationships/vmlDrawing" Target="../drawings/vmlDrawing10.vml"/><Relationship Id="rId4" Type="http://schemas.openxmlformats.org/officeDocument/2006/relationships/oleObject" Target="../embeddings/oleObject16.bin"/></Relationships>
</file>

<file path=ppt/slides/_rels/slide13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oleObject17.bin"/><Relationship Id="rId2" Type="http://schemas.openxmlformats.org/officeDocument/2006/relationships/slideLayout" Target="../slideLayouts/slideLayout2.xml"/><Relationship Id="rId1" Type="http://schemas.openxmlformats.org/officeDocument/2006/relationships/vmlDrawing" Target="../drawings/vmlDrawing11.vml"/></Relationships>
</file>

<file path=ppt/slides/_rels/slide14.xml.rels><?xml version="1.0" encoding="UTF-8" standalone="yes"?>
<Relationships xmlns="http://schemas.openxmlformats.org/package/2006/relationships"><Relationship Id="rId8" Type="http://schemas.openxmlformats.org/officeDocument/2006/relationships/oleObject" Target="../embeddings/oleObject23.bin"/><Relationship Id="rId3" Type="http://schemas.openxmlformats.org/officeDocument/2006/relationships/oleObject" Target="../embeddings/oleObject18.bin"/><Relationship Id="rId7" Type="http://schemas.openxmlformats.org/officeDocument/2006/relationships/oleObject" Target="../embeddings/oleObject22.bin"/><Relationship Id="rId2" Type="http://schemas.openxmlformats.org/officeDocument/2006/relationships/slideLayout" Target="../slideLayouts/slideLayout2.xml"/><Relationship Id="rId1" Type="http://schemas.openxmlformats.org/officeDocument/2006/relationships/vmlDrawing" Target="../drawings/vmlDrawing12.vml"/><Relationship Id="rId6" Type="http://schemas.openxmlformats.org/officeDocument/2006/relationships/oleObject" Target="../embeddings/oleObject21.bin"/><Relationship Id="rId5" Type="http://schemas.openxmlformats.org/officeDocument/2006/relationships/oleObject" Target="../embeddings/oleObject20.bin"/><Relationship Id="rId4" Type="http://schemas.openxmlformats.org/officeDocument/2006/relationships/oleObject" Target="../embeddings/oleObject19.bin"/></Relationships>
</file>

<file path=ppt/slides/_rels/slide15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oleObject24.bin"/><Relationship Id="rId2" Type="http://schemas.openxmlformats.org/officeDocument/2006/relationships/slideLayout" Target="../slideLayouts/slideLayout2.xml"/><Relationship Id="rId1" Type="http://schemas.openxmlformats.org/officeDocument/2006/relationships/vmlDrawing" Target="../drawings/vmlDrawing13.vml"/></Relationships>
</file>

<file path=ppt/slides/_rels/slide16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oleObject25.bin"/><Relationship Id="rId2" Type="http://schemas.openxmlformats.org/officeDocument/2006/relationships/slideLayout" Target="../slideLayouts/slideLayout2.xml"/><Relationship Id="rId1" Type="http://schemas.openxmlformats.org/officeDocument/2006/relationships/vmlDrawing" Target="../drawings/vmlDrawing14.vml"/><Relationship Id="rId4" Type="http://schemas.openxmlformats.org/officeDocument/2006/relationships/oleObject" Target="../embeddings/oleObject26.bin"/></Relationships>
</file>

<file path=ppt/slides/_rels/slide17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oleObject27.bin"/><Relationship Id="rId2" Type="http://schemas.openxmlformats.org/officeDocument/2006/relationships/slideLayout" Target="../slideLayouts/slideLayout2.xml"/><Relationship Id="rId1" Type="http://schemas.openxmlformats.org/officeDocument/2006/relationships/vmlDrawing" Target="../drawings/vmlDrawing15.vml"/><Relationship Id="rId5" Type="http://schemas.openxmlformats.org/officeDocument/2006/relationships/oleObject" Target="../embeddings/oleObject29.bin"/><Relationship Id="rId4" Type="http://schemas.openxmlformats.org/officeDocument/2006/relationships/oleObject" Target="../embeddings/oleObject28.bin"/></Relationships>
</file>

<file path=ppt/slides/_rels/slide18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oleObject30.bin"/><Relationship Id="rId2" Type="http://schemas.openxmlformats.org/officeDocument/2006/relationships/slideLayout" Target="../slideLayouts/slideLayout2.xml"/><Relationship Id="rId1" Type="http://schemas.openxmlformats.org/officeDocument/2006/relationships/vmlDrawing" Target="../drawings/vmlDrawing16.vml"/><Relationship Id="rId6" Type="http://schemas.openxmlformats.org/officeDocument/2006/relationships/oleObject" Target="../embeddings/oleObject33.bin"/><Relationship Id="rId5" Type="http://schemas.openxmlformats.org/officeDocument/2006/relationships/oleObject" Target="../embeddings/oleObject32.bin"/><Relationship Id="rId4" Type="http://schemas.openxmlformats.org/officeDocument/2006/relationships/oleObject" Target="../embeddings/oleObject31.bin"/></Relationships>
</file>

<file path=ppt/slides/_rels/slide19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oleObject34.bin"/><Relationship Id="rId7" Type="http://schemas.openxmlformats.org/officeDocument/2006/relationships/oleObject" Target="../embeddings/oleObject38.bin"/><Relationship Id="rId2" Type="http://schemas.openxmlformats.org/officeDocument/2006/relationships/slideLayout" Target="../slideLayouts/slideLayout2.xml"/><Relationship Id="rId1" Type="http://schemas.openxmlformats.org/officeDocument/2006/relationships/vmlDrawing" Target="../drawings/vmlDrawing17.vml"/><Relationship Id="rId6" Type="http://schemas.openxmlformats.org/officeDocument/2006/relationships/oleObject" Target="../embeddings/oleObject37.bin"/><Relationship Id="rId5" Type="http://schemas.openxmlformats.org/officeDocument/2006/relationships/oleObject" Target="../embeddings/oleObject36.bin"/><Relationship Id="rId4" Type="http://schemas.openxmlformats.org/officeDocument/2006/relationships/oleObject" Target="../embeddings/oleObject35.bin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1.xml"/><Relationship Id="rId1" Type="http://schemas.openxmlformats.org/officeDocument/2006/relationships/vmlDrawing" Target="../drawings/vmlDrawing2.v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oleObject1.bin"/><Relationship Id="rId2" Type="http://schemas.openxmlformats.org/officeDocument/2006/relationships/slideLayout" Target="../slideLayouts/slideLayout2.xml"/><Relationship Id="rId1" Type="http://schemas.openxmlformats.org/officeDocument/2006/relationships/vmlDrawing" Target="../drawings/vmlDrawing3.vml"/></Relationships>
</file>

<file path=ppt/slides/_rels/slide5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oleObject2.bin"/><Relationship Id="rId2" Type="http://schemas.openxmlformats.org/officeDocument/2006/relationships/slideLayout" Target="../slideLayouts/slideLayout2.xml"/><Relationship Id="rId1" Type="http://schemas.openxmlformats.org/officeDocument/2006/relationships/vmlDrawing" Target="../drawings/vmlDrawing4.vml"/></Relationships>
</file>

<file path=ppt/slides/_rels/slide6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oleObject3.bin"/><Relationship Id="rId2" Type="http://schemas.openxmlformats.org/officeDocument/2006/relationships/slideLayout" Target="../slideLayouts/slideLayout2.xml"/><Relationship Id="rId1" Type="http://schemas.openxmlformats.org/officeDocument/2006/relationships/vmlDrawing" Target="../drawings/vmlDrawing5.vml"/></Relationships>
</file>

<file path=ppt/slides/_rels/slide7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oleObject4.bin"/><Relationship Id="rId2" Type="http://schemas.openxmlformats.org/officeDocument/2006/relationships/slideLayout" Target="../slideLayouts/slideLayout2.xml"/><Relationship Id="rId1" Type="http://schemas.openxmlformats.org/officeDocument/2006/relationships/vmlDrawing" Target="../drawings/vmlDrawing6.vml"/></Relationships>
</file>

<file path=ppt/slides/_rels/slide8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oleObject5.bin"/><Relationship Id="rId2" Type="http://schemas.openxmlformats.org/officeDocument/2006/relationships/slideLayout" Target="../slideLayouts/slideLayout2.xml"/><Relationship Id="rId1" Type="http://schemas.openxmlformats.org/officeDocument/2006/relationships/vmlDrawing" Target="../drawings/vmlDrawing7.v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7106" name="Rectang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Warm – up:</a:t>
            </a:r>
          </a:p>
        </p:txBody>
      </p:sp>
      <p:sp>
        <p:nvSpPr>
          <p:cNvPr id="47107" name="Rectangle 3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>
              <a:buFont typeface="Arial" charset="0"/>
              <a:buNone/>
            </a:pPr>
            <a:r>
              <a:rPr lang="en-US" smtClean="0"/>
              <a:t>List all the different was we multiply fractions in real-life situations.  (Start with the situation in your word problem from Friday.)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 rtlCol="0">
            <a:normAutofit fontScale="90000"/>
          </a:bodyPr>
          <a:lstStyle/>
          <a:p>
            <a:pPr fontAlgn="auto">
              <a:spcAft>
                <a:spcPts val="0"/>
              </a:spcAft>
              <a:defRPr/>
            </a:pPr>
            <a:r>
              <a:rPr lang="en-US" dirty="0" smtClean="0"/>
              <a:t>Division can be done through repeated subtraction.</a:t>
            </a:r>
            <a:endParaRPr lang="en-US" dirty="0"/>
          </a:p>
        </p:txBody>
      </p:sp>
      <p:graphicFrame>
        <p:nvGraphicFramePr>
          <p:cNvPr id="6215" name="Object 71"/>
          <p:cNvGraphicFramePr>
            <a:graphicFrameLocks noGrp="1" noChangeAspect="1"/>
          </p:cNvGraphicFramePr>
          <p:nvPr>
            <p:ph idx="1"/>
          </p:nvPr>
        </p:nvGraphicFramePr>
        <p:xfrm>
          <a:off x="914400" y="1676400"/>
          <a:ext cx="914400" cy="1049338"/>
        </p:xfrm>
        <a:graphic>
          <a:graphicData uri="http://schemas.openxmlformats.org/presentationml/2006/ole">
            <p:oleObj spid="_x0000_s6215" name="Equation" r:id="rId3" imgW="342720" imgH="393480" progId="Equation.3">
              <p:embed/>
            </p:oleObj>
          </a:graphicData>
        </a:graphic>
      </p:graphicFrame>
      <p:graphicFrame>
        <p:nvGraphicFramePr>
          <p:cNvPr id="6216" name="Object 72"/>
          <p:cNvGraphicFramePr>
            <a:graphicFrameLocks noChangeAspect="1"/>
          </p:cNvGraphicFramePr>
          <p:nvPr/>
        </p:nvGraphicFramePr>
        <p:xfrm>
          <a:off x="2743200" y="1752600"/>
          <a:ext cx="1563688" cy="914400"/>
        </p:xfrm>
        <a:graphic>
          <a:graphicData uri="http://schemas.openxmlformats.org/presentationml/2006/ole">
            <p:oleObj spid="_x0000_s6216" name="Equation" r:id="rId4" imgW="672840" imgH="393480" progId="Equation.3">
              <p:embed/>
            </p:oleObj>
          </a:graphicData>
        </a:graphic>
      </p:graphicFrame>
      <p:graphicFrame>
        <p:nvGraphicFramePr>
          <p:cNvPr id="6217" name="Object 73"/>
          <p:cNvGraphicFramePr>
            <a:graphicFrameLocks noChangeAspect="1"/>
          </p:cNvGraphicFramePr>
          <p:nvPr/>
        </p:nvGraphicFramePr>
        <p:xfrm>
          <a:off x="4800600" y="1752600"/>
          <a:ext cx="1798638" cy="946150"/>
        </p:xfrm>
        <a:graphic>
          <a:graphicData uri="http://schemas.openxmlformats.org/presentationml/2006/ole">
            <p:oleObj spid="_x0000_s6217" name="Equation" r:id="rId5" imgW="749160" imgH="393480" progId="Equation.3">
              <p:embed/>
            </p:oleObj>
          </a:graphicData>
        </a:graphic>
      </p:graphicFrame>
      <p:graphicFrame>
        <p:nvGraphicFramePr>
          <p:cNvPr id="6218" name="Object 74"/>
          <p:cNvGraphicFramePr>
            <a:graphicFrameLocks noChangeAspect="1"/>
          </p:cNvGraphicFramePr>
          <p:nvPr/>
        </p:nvGraphicFramePr>
        <p:xfrm>
          <a:off x="7040563" y="1752600"/>
          <a:ext cx="1597025" cy="990600"/>
        </p:xfrm>
        <a:graphic>
          <a:graphicData uri="http://schemas.openxmlformats.org/presentationml/2006/ole">
            <p:oleObj spid="_x0000_s6218" name="Equation" r:id="rId6" imgW="634680" imgH="393480" progId="Equation.3">
              <p:embed/>
            </p:oleObj>
          </a:graphicData>
        </a:graphic>
      </p:graphicFrame>
      <p:graphicFrame>
        <p:nvGraphicFramePr>
          <p:cNvPr id="6219" name="Object 75"/>
          <p:cNvGraphicFramePr>
            <a:graphicFrameLocks noChangeAspect="1"/>
          </p:cNvGraphicFramePr>
          <p:nvPr/>
        </p:nvGraphicFramePr>
        <p:xfrm>
          <a:off x="838200" y="3505200"/>
          <a:ext cx="1438275" cy="990600"/>
        </p:xfrm>
        <a:graphic>
          <a:graphicData uri="http://schemas.openxmlformats.org/presentationml/2006/ole">
            <p:oleObj spid="_x0000_s6219" name="Equation" r:id="rId7" imgW="571320" imgH="393480" progId="Equation.3">
              <p:embed/>
            </p:oleObj>
          </a:graphicData>
        </a:graphic>
      </p:graphicFrame>
      <p:graphicFrame>
        <p:nvGraphicFramePr>
          <p:cNvPr id="6220" name="Object 76"/>
          <p:cNvGraphicFramePr>
            <a:graphicFrameLocks noChangeAspect="1"/>
          </p:cNvGraphicFramePr>
          <p:nvPr/>
        </p:nvGraphicFramePr>
        <p:xfrm>
          <a:off x="3276600" y="3581400"/>
          <a:ext cx="1452563" cy="914400"/>
        </p:xfrm>
        <a:graphic>
          <a:graphicData uri="http://schemas.openxmlformats.org/presentationml/2006/ole">
            <p:oleObj spid="_x0000_s6220" name="Equation" r:id="rId8" imgW="622080" imgH="393480" progId="Equation.3">
              <p:embed/>
            </p:oleObj>
          </a:graphicData>
        </a:graphic>
      </p:graphicFrame>
      <p:graphicFrame>
        <p:nvGraphicFramePr>
          <p:cNvPr id="6221" name="Object 77"/>
          <p:cNvGraphicFramePr>
            <a:graphicFrameLocks noChangeAspect="1"/>
          </p:cNvGraphicFramePr>
          <p:nvPr/>
        </p:nvGraphicFramePr>
        <p:xfrm>
          <a:off x="5410200" y="3581400"/>
          <a:ext cx="1295400" cy="854075"/>
        </p:xfrm>
        <a:graphic>
          <a:graphicData uri="http://schemas.openxmlformats.org/presentationml/2006/ole">
            <p:oleObj spid="_x0000_s6221" name="Equation" r:id="rId9" imgW="596880" imgH="393480" progId="Equation.3">
              <p:embed/>
            </p:oleObj>
          </a:graphicData>
        </a:graphic>
      </p:graphicFrame>
      <p:sp>
        <p:nvSpPr>
          <p:cNvPr id="6224" name="TextBox 11"/>
          <p:cNvSpPr txBox="1">
            <a:spLocks noChangeArrowheads="1"/>
          </p:cNvSpPr>
          <p:nvPr/>
        </p:nvSpPr>
        <p:spPr bwMode="auto">
          <a:xfrm>
            <a:off x="609600" y="4876800"/>
            <a:ext cx="7848600" cy="14462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en-US" sz="4400">
                <a:latin typeface="Calibri" pitchFamily="34" charset="0"/>
              </a:rPr>
              <a:t>There are  6  one-thirds in 2, therefore </a:t>
            </a:r>
            <a:r>
              <a:rPr lang="en-US">
                <a:latin typeface="Calibri" pitchFamily="34" charset="0"/>
              </a:rPr>
              <a:t>, </a:t>
            </a:r>
          </a:p>
        </p:txBody>
      </p:sp>
      <p:graphicFrame>
        <p:nvGraphicFramePr>
          <p:cNvPr id="6222" name="Object 78"/>
          <p:cNvGraphicFramePr>
            <a:graphicFrameLocks noGrp="1" noChangeAspect="1"/>
          </p:cNvGraphicFramePr>
          <p:nvPr/>
        </p:nvGraphicFramePr>
        <p:xfrm>
          <a:off x="3276600" y="5486400"/>
          <a:ext cx="1524000" cy="1066800"/>
        </p:xfrm>
        <a:graphic>
          <a:graphicData uri="http://schemas.openxmlformats.org/presentationml/2006/ole">
            <p:oleObj spid="_x0000_s6222" name="Equation" r:id="rId10" imgW="571320" imgH="393480" progId="Equation.3">
              <p:embed/>
            </p:oleObj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 rtlCol="0">
            <a:normAutofit fontScale="90000"/>
          </a:bodyPr>
          <a:lstStyle/>
          <a:p>
            <a:pPr fontAlgn="auto">
              <a:spcAft>
                <a:spcPts val="0"/>
              </a:spcAft>
              <a:defRPr/>
            </a:pPr>
            <a:r>
              <a:rPr lang="en-US" dirty="0" smtClean="0"/>
              <a:t>Division can also be shown with models.</a:t>
            </a:r>
            <a:endParaRPr lang="en-US" dirty="0"/>
          </a:p>
        </p:txBody>
      </p:sp>
      <p:sp>
        <p:nvSpPr>
          <p:cNvPr id="7180" name="Content Placeholder 2"/>
          <p:cNvSpPr>
            <a:spLocks noGrp="1"/>
          </p:cNvSpPr>
          <p:nvPr>
            <p:ph idx="1"/>
          </p:nvPr>
        </p:nvSpPr>
        <p:spPr>
          <a:xfrm>
            <a:off x="762000" y="1524000"/>
            <a:ext cx="8229600" cy="4525963"/>
          </a:xfrm>
        </p:spPr>
        <p:txBody>
          <a:bodyPr/>
          <a:lstStyle/>
          <a:p>
            <a:pPr marL="0" indent="0">
              <a:buFont typeface="Arial" charset="0"/>
              <a:buNone/>
            </a:pPr>
            <a:endParaRPr lang="en-US" smtClean="0"/>
          </a:p>
          <a:p>
            <a:pPr marL="0" indent="0">
              <a:buFont typeface="Arial" charset="0"/>
              <a:buNone/>
            </a:pPr>
            <a:endParaRPr lang="en-US" smtClean="0"/>
          </a:p>
          <a:p>
            <a:pPr marL="0" indent="0">
              <a:buFont typeface="Arial" charset="0"/>
              <a:buNone/>
            </a:pPr>
            <a:r>
              <a:rPr lang="en-US" smtClean="0"/>
              <a:t>Draw 2 unit squares</a:t>
            </a:r>
          </a:p>
          <a:p>
            <a:pPr marL="0" indent="0">
              <a:buFont typeface="Arial" charset="0"/>
              <a:buNone/>
            </a:pPr>
            <a:endParaRPr lang="en-US" smtClean="0"/>
          </a:p>
          <a:p>
            <a:pPr marL="0" indent="0">
              <a:buFont typeface="Arial" charset="0"/>
              <a:buNone/>
            </a:pPr>
            <a:endParaRPr lang="en-US" smtClean="0"/>
          </a:p>
          <a:p>
            <a:pPr marL="0" indent="0">
              <a:buFont typeface="Arial" charset="0"/>
              <a:buNone/>
            </a:pPr>
            <a:endParaRPr lang="en-US" smtClean="0"/>
          </a:p>
        </p:txBody>
      </p:sp>
      <p:graphicFrame>
        <p:nvGraphicFramePr>
          <p:cNvPr id="7178" name="Object 10"/>
          <p:cNvGraphicFramePr>
            <a:graphicFrameLocks noGrp="1" noChangeAspect="1"/>
          </p:cNvGraphicFramePr>
          <p:nvPr/>
        </p:nvGraphicFramePr>
        <p:xfrm>
          <a:off x="4114800" y="1397000"/>
          <a:ext cx="914400" cy="1050925"/>
        </p:xfrm>
        <a:graphic>
          <a:graphicData uri="http://schemas.openxmlformats.org/presentationml/2006/ole">
            <p:oleObj spid="_x0000_s7178" name="Equation" r:id="rId3" imgW="342751" imgH="393529" progId="Equation.3">
              <p:embed/>
            </p:oleObj>
          </a:graphicData>
        </a:graphic>
      </p:graphicFrame>
      <p:sp>
        <p:nvSpPr>
          <p:cNvPr id="5" name="Rectangle 4"/>
          <p:cNvSpPr/>
          <p:nvPr/>
        </p:nvSpPr>
        <p:spPr>
          <a:xfrm>
            <a:off x="1371600" y="3352800"/>
            <a:ext cx="2286000" cy="1371600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/>
          </a:p>
        </p:txBody>
      </p:sp>
      <p:sp>
        <p:nvSpPr>
          <p:cNvPr id="6" name="Rectangle 5"/>
          <p:cNvSpPr/>
          <p:nvPr/>
        </p:nvSpPr>
        <p:spPr>
          <a:xfrm>
            <a:off x="4291013" y="3352800"/>
            <a:ext cx="2286000" cy="1371600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 rtlCol="0">
            <a:normAutofit fontScale="90000"/>
          </a:bodyPr>
          <a:lstStyle/>
          <a:p>
            <a:pPr fontAlgn="auto">
              <a:spcAft>
                <a:spcPts val="0"/>
              </a:spcAft>
              <a:defRPr/>
            </a:pPr>
            <a:r>
              <a:rPr lang="en-US" dirty="0" smtClean="0"/>
              <a:t>Division can also be shown with models.</a:t>
            </a:r>
            <a:endParaRPr lang="en-US" dirty="0"/>
          </a:p>
        </p:txBody>
      </p:sp>
      <p:sp>
        <p:nvSpPr>
          <p:cNvPr id="9233" name="Content Placeholder 2"/>
          <p:cNvSpPr>
            <a:spLocks noGrp="1"/>
          </p:cNvSpPr>
          <p:nvPr>
            <p:ph idx="1"/>
          </p:nvPr>
        </p:nvSpPr>
        <p:spPr>
          <a:xfrm>
            <a:off x="762000" y="1524000"/>
            <a:ext cx="8229600" cy="4525963"/>
          </a:xfrm>
        </p:spPr>
        <p:txBody>
          <a:bodyPr/>
          <a:lstStyle/>
          <a:p>
            <a:pPr marL="0" indent="0">
              <a:buFont typeface="Arial" charset="0"/>
              <a:buNone/>
            </a:pPr>
            <a:endParaRPr lang="en-US" smtClean="0"/>
          </a:p>
          <a:p>
            <a:pPr marL="0" indent="0">
              <a:buFont typeface="Arial" charset="0"/>
              <a:buNone/>
            </a:pPr>
            <a:endParaRPr lang="en-US" smtClean="0"/>
          </a:p>
          <a:p>
            <a:pPr marL="0" indent="0">
              <a:buFont typeface="Arial" charset="0"/>
              <a:buNone/>
            </a:pPr>
            <a:r>
              <a:rPr lang="en-US" smtClean="0"/>
              <a:t>Then divide each rectangle into thirds.</a:t>
            </a:r>
          </a:p>
          <a:p>
            <a:pPr marL="0" indent="0">
              <a:buFont typeface="Arial" charset="0"/>
              <a:buNone/>
            </a:pPr>
            <a:endParaRPr lang="en-US" smtClean="0"/>
          </a:p>
          <a:p>
            <a:pPr marL="0" indent="0">
              <a:buFont typeface="Arial" charset="0"/>
              <a:buNone/>
            </a:pPr>
            <a:endParaRPr lang="en-US" smtClean="0"/>
          </a:p>
          <a:p>
            <a:pPr marL="0" indent="0">
              <a:buFont typeface="Arial" charset="0"/>
              <a:buNone/>
            </a:pPr>
            <a:endParaRPr lang="en-US" smtClean="0"/>
          </a:p>
          <a:p>
            <a:pPr marL="0" indent="0">
              <a:buFont typeface="Arial" charset="0"/>
              <a:buNone/>
            </a:pPr>
            <a:r>
              <a:rPr lang="en-US" smtClean="0"/>
              <a:t>There are 6 thirds in the model so</a:t>
            </a:r>
          </a:p>
          <a:p>
            <a:pPr marL="0" indent="0">
              <a:buFont typeface="Arial" charset="0"/>
              <a:buNone/>
            </a:pPr>
            <a:endParaRPr lang="en-US" smtClean="0"/>
          </a:p>
        </p:txBody>
      </p:sp>
      <p:graphicFrame>
        <p:nvGraphicFramePr>
          <p:cNvPr id="9230" name="Object 14"/>
          <p:cNvGraphicFramePr>
            <a:graphicFrameLocks noGrp="1" noChangeAspect="1"/>
          </p:cNvGraphicFramePr>
          <p:nvPr/>
        </p:nvGraphicFramePr>
        <p:xfrm>
          <a:off x="4114800" y="1397000"/>
          <a:ext cx="914400" cy="1050925"/>
        </p:xfrm>
        <a:graphic>
          <a:graphicData uri="http://schemas.openxmlformats.org/presentationml/2006/ole">
            <p:oleObj spid="_x0000_s9230" name="Equation" r:id="rId3" imgW="342751" imgH="393529" progId="Equation.3">
              <p:embed/>
            </p:oleObj>
          </a:graphicData>
        </a:graphic>
      </p:graphicFrame>
      <p:sp>
        <p:nvSpPr>
          <p:cNvPr id="5" name="Rectangle 4"/>
          <p:cNvSpPr/>
          <p:nvPr/>
        </p:nvSpPr>
        <p:spPr>
          <a:xfrm>
            <a:off x="1371600" y="3359150"/>
            <a:ext cx="2286000" cy="1371600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/>
          </a:p>
        </p:txBody>
      </p:sp>
      <p:sp>
        <p:nvSpPr>
          <p:cNvPr id="6" name="Rectangle 5"/>
          <p:cNvSpPr/>
          <p:nvPr/>
        </p:nvSpPr>
        <p:spPr>
          <a:xfrm>
            <a:off x="4291013" y="3352800"/>
            <a:ext cx="2286000" cy="1371600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/>
          </a:p>
        </p:txBody>
      </p:sp>
      <p:cxnSp>
        <p:nvCxnSpPr>
          <p:cNvPr id="8" name="Straight Connector 7"/>
          <p:cNvCxnSpPr/>
          <p:nvPr/>
        </p:nvCxnSpPr>
        <p:spPr>
          <a:xfrm>
            <a:off x="2133600" y="3352800"/>
            <a:ext cx="0" cy="137160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" name="Straight Connector 8"/>
          <p:cNvCxnSpPr/>
          <p:nvPr/>
        </p:nvCxnSpPr>
        <p:spPr>
          <a:xfrm>
            <a:off x="2895600" y="3352800"/>
            <a:ext cx="0" cy="137160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" name="Straight Connector 9"/>
          <p:cNvCxnSpPr/>
          <p:nvPr/>
        </p:nvCxnSpPr>
        <p:spPr>
          <a:xfrm>
            <a:off x="5029200" y="3352800"/>
            <a:ext cx="0" cy="137160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" name="Straight Connector 10"/>
          <p:cNvCxnSpPr/>
          <p:nvPr/>
        </p:nvCxnSpPr>
        <p:spPr>
          <a:xfrm>
            <a:off x="5791200" y="3352800"/>
            <a:ext cx="0" cy="137160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aphicFrame>
        <p:nvGraphicFramePr>
          <p:cNvPr id="9231" name="Object 15"/>
          <p:cNvGraphicFramePr>
            <a:graphicFrameLocks noGrp="1" noChangeAspect="1"/>
          </p:cNvGraphicFramePr>
          <p:nvPr/>
        </p:nvGraphicFramePr>
        <p:xfrm>
          <a:off x="6527800" y="4800600"/>
          <a:ext cx="1625600" cy="1050925"/>
        </p:xfrm>
        <a:graphic>
          <a:graphicData uri="http://schemas.openxmlformats.org/presentationml/2006/ole">
            <p:oleObj spid="_x0000_s9231" name="Equation" r:id="rId4" imgW="609480" imgH="393480" progId="Equation.3">
              <p:embed/>
            </p:oleObj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2011362"/>
          </a:xfrm>
        </p:spPr>
        <p:txBody>
          <a:bodyPr rtlCol="0">
            <a:normAutofit fontScale="90000"/>
          </a:bodyPr>
          <a:lstStyle/>
          <a:p>
            <a:pPr fontAlgn="auto">
              <a:spcAft>
                <a:spcPts val="0"/>
              </a:spcAft>
              <a:defRPr/>
            </a:pPr>
            <a:r>
              <a:rPr lang="en-US" dirty="0" smtClean="0"/>
              <a:t>How much pie will each person get if 3 people share ½ of a pie equally?</a:t>
            </a:r>
            <a:endParaRPr lang="en-US" dirty="0"/>
          </a:p>
        </p:txBody>
      </p:sp>
      <p:sp>
        <p:nvSpPr>
          <p:cNvPr id="10249" name="Content Placeholder 2"/>
          <p:cNvSpPr>
            <a:spLocks noGrp="1"/>
          </p:cNvSpPr>
          <p:nvPr>
            <p:ph idx="1"/>
          </p:nvPr>
        </p:nvSpPr>
        <p:spPr>
          <a:xfrm>
            <a:off x="685800" y="2667000"/>
            <a:ext cx="8229600" cy="3535363"/>
          </a:xfrm>
        </p:spPr>
        <p:txBody>
          <a:bodyPr/>
          <a:lstStyle/>
          <a:p>
            <a:pPr marL="0" indent="0">
              <a:buFont typeface="Arial" charset="0"/>
              <a:buNone/>
            </a:pPr>
            <a:endParaRPr lang="en-US" smtClean="0"/>
          </a:p>
          <a:p>
            <a:pPr marL="0" indent="0">
              <a:buFont typeface="Arial" charset="0"/>
              <a:buNone/>
            </a:pPr>
            <a:endParaRPr lang="en-US" smtClean="0"/>
          </a:p>
          <a:p>
            <a:pPr marL="0" indent="0">
              <a:buFont typeface="Arial" charset="0"/>
              <a:buNone/>
            </a:pPr>
            <a:endParaRPr lang="en-US" smtClean="0"/>
          </a:p>
          <a:p>
            <a:pPr marL="0" indent="0">
              <a:buFont typeface="Arial" charset="0"/>
              <a:buNone/>
            </a:pPr>
            <a:r>
              <a:rPr lang="en-US" smtClean="0"/>
              <a:t>Take the ½ of a pie and divide it into 3 equal pieces so              .  Each person will get 1/6 of the pie.</a:t>
            </a:r>
          </a:p>
        </p:txBody>
      </p:sp>
      <p:sp>
        <p:nvSpPr>
          <p:cNvPr id="7" name="Oval 6"/>
          <p:cNvSpPr/>
          <p:nvPr/>
        </p:nvSpPr>
        <p:spPr>
          <a:xfrm>
            <a:off x="2209800" y="2667000"/>
            <a:ext cx="1676400" cy="1676400"/>
          </a:xfrm>
          <a:prstGeom prst="ellipse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/>
          </a:p>
        </p:txBody>
      </p:sp>
      <p:cxnSp>
        <p:nvCxnSpPr>
          <p:cNvPr id="9" name="Straight Connector 8"/>
          <p:cNvCxnSpPr>
            <a:stCxn id="7" idx="0"/>
            <a:endCxn id="7" idx="4"/>
          </p:cNvCxnSpPr>
          <p:nvPr/>
        </p:nvCxnSpPr>
        <p:spPr>
          <a:xfrm>
            <a:off x="3048000" y="2667000"/>
            <a:ext cx="0" cy="167640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" name="Straight Connector 10"/>
          <p:cNvCxnSpPr/>
          <p:nvPr/>
        </p:nvCxnSpPr>
        <p:spPr>
          <a:xfrm flipV="1">
            <a:off x="3048000" y="3048000"/>
            <a:ext cx="685800" cy="45720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" name="Straight Connector 12"/>
          <p:cNvCxnSpPr/>
          <p:nvPr/>
        </p:nvCxnSpPr>
        <p:spPr>
          <a:xfrm>
            <a:off x="3048000" y="3505200"/>
            <a:ext cx="685800" cy="45720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aphicFrame>
        <p:nvGraphicFramePr>
          <p:cNvPr id="10247" name="Object 7"/>
          <p:cNvGraphicFramePr>
            <a:graphicFrameLocks noChangeAspect="1"/>
          </p:cNvGraphicFramePr>
          <p:nvPr/>
        </p:nvGraphicFramePr>
        <p:xfrm>
          <a:off x="2273300" y="4786313"/>
          <a:ext cx="1373188" cy="915987"/>
        </p:xfrm>
        <a:graphic>
          <a:graphicData uri="http://schemas.openxmlformats.org/presentationml/2006/ole">
            <p:oleObj spid="_x0000_s10247" name="Equation" r:id="rId3" imgW="685800" imgH="457200" progId="Equation.3">
              <p:embed/>
            </p:oleObj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 rtlCol="0">
            <a:normAutofit fontScale="90000"/>
          </a:bodyPr>
          <a:lstStyle/>
          <a:p>
            <a:pPr fontAlgn="auto">
              <a:spcAft>
                <a:spcPts val="0"/>
              </a:spcAft>
              <a:defRPr/>
            </a:pPr>
            <a:r>
              <a:rPr lang="en-US" dirty="0" smtClean="0"/>
              <a:t>To divide fractions, multiply by the reciprocal of the 2</a:t>
            </a:r>
            <a:r>
              <a:rPr lang="en-US" baseline="30000" dirty="0" smtClean="0"/>
              <a:t>nd</a:t>
            </a:r>
            <a:r>
              <a:rPr lang="en-US" dirty="0" smtClean="0"/>
              <a:t> number.</a:t>
            </a:r>
            <a:endParaRPr lang="en-US" dirty="0"/>
          </a:p>
        </p:txBody>
      </p:sp>
      <p:graphicFrame>
        <p:nvGraphicFramePr>
          <p:cNvPr id="4" name="Object 34"/>
          <p:cNvGraphicFramePr>
            <a:graphicFrameLocks noGrp="1" noChangeAspect="1"/>
          </p:cNvGraphicFramePr>
          <p:nvPr>
            <p:ph idx="1"/>
          </p:nvPr>
        </p:nvGraphicFramePr>
        <p:xfrm>
          <a:off x="2819400" y="2057400"/>
          <a:ext cx="1371600" cy="2655888"/>
        </p:xfrm>
        <a:graphic>
          <a:graphicData uri="http://schemas.openxmlformats.org/presentationml/2006/ole">
            <p:oleObj spid="_x0000_s8226" name="Equation" r:id="rId3" imgW="457200" imgH="838080" progId="Equation.3">
              <p:embed/>
            </p:oleObj>
          </a:graphicData>
        </a:graphic>
      </p:graphicFrame>
      <p:graphicFrame>
        <p:nvGraphicFramePr>
          <p:cNvPr id="8227" name="Object 35"/>
          <p:cNvGraphicFramePr>
            <a:graphicFrameLocks noChangeAspect="1"/>
          </p:cNvGraphicFramePr>
          <p:nvPr/>
        </p:nvGraphicFramePr>
        <p:xfrm>
          <a:off x="152400" y="2582863"/>
          <a:ext cx="1257300" cy="1300162"/>
        </p:xfrm>
        <a:graphic>
          <a:graphicData uri="http://schemas.openxmlformats.org/presentationml/2006/ole">
            <p:oleObj spid="_x0000_s8227" name="Equation" r:id="rId4" imgW="380880" imgH="393480" progId="Equation.3">
              <p:embed/>
            </p:oleObj>
          </a:graphicData>
        </a:graphic>
      </p:graphicFrame>
      <p:sp>
        <p:nvSpPr>
          <p:cNvPr id="8233" name="TextBox 7"/>
          <p:cNvSpPr txBox="1">
            <a:spLocks noChangeArrowheads="1"/>
          </p:cNvSpPr>
          <p:nvPr/>
        </p:nvSpPr>
        <p:spPr bwMode="auto">
          <a:xfrm>
            <a:off x="1371600" y="2743200"/>
            <a:ext cx="685800" cy="1016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en-US" sz="6000">
                <a:latin typeface="Calibri" pitchFamily="34" charset="0"/>
              </a:rPr>
              <a:t>=</a:t>
            </a:r>
          </a:p>
        </p:txBody>
      </p:sp>
      <p:sp>
        <p:nvSpPr>
          <p:cNvPr id="8234" name="TextBox 9"/>
          <p:cNvSpPr txBox="1">
            <a:spLocks noChangeArrowheads="1"/>
          </p:cNvSpPr>
          <p:nvPr/>
        </p:nvSpPr>
        <p:spPr bwMode="auto">
          <a:xfrm>
            <a:off x="3886200" y="2819400"/>
            <a:ext cx="762000" cy="1016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en-US" sz="6000">
                <a:latin typeface="Calibri" pitchFamily="34" charset="0"/>
              </a:rPr>
              <a:t> =</a:t>
            </a:r>
          </a:p>
        </p:txBody>
      </p:sp>
      <p:graphicFrame>
        <p:nvGraphicFramePr>
          <p:cNvPr id="11" name="Object 36"/>
          <p:cNvGraphicFramePr>
            <a:graphicFrameLocks noChangeAspect="1"/>
          </p:cNvGraphicFramePr>
          <p:nvPr/>
        </p:nvGraphicFramePr>
        <p:xfrm>
          <a:off x="4572000" y="2209800"/>
          <a:ext cx="1160463" cy="2079625"/>
        </p:xfrm>
        <a:graphic>
          <a:graphicData uri="http://schemas.openxmlformats.org/presentationml/2006/ole">
            <p:oleObj spid="_x0000_s8228" name="Equation" r:id="rId5" imgW="368280" imgH="660240" progId="Equation.3">
              <p:embed/>
            </p:oleObj>
          </a:graphicData>
        </a:graphic>
      </p:graphicFrame>
      <p:graphicFrame>
        <p:nvGraphicFramePr>
          <p:cNvPr id="12" name="Object 37"/>
          <p:cNvGraphicFramePr>
            <a:graphicFrameLocks noChangeAspect="1"/>
          </p:cNvGraphicFramePr>
          <p:nvPr/>
        </p:nvGraphicFramePr>
        <p:xfrm>
          <a:off x="6324600" y="2706688"/>
          <a:ext cx="1160463" cy="1239837"/>
        </p:xfrm>
        <a:graphic>
          <a:graphicData uri="http://schemas.openxmlformats.org/presentationml/2006/ole">
            <p:oleObj spid="_x0000_s8229" name="Equation" r:id="rId6" imgW="368280" imgH="393480" progId="Equation.3">
              <p:embed/>
            </p:oleObj>
          </a:graphicData>
        </a:graphic>
      </p:graphicFrame>
      <p:sp>
        <p:nvSpPr>
          <p:cNvPr id="8235" name="TextBox 12"/>
          <p:cNvSpPr txBox="1">
            <a:spLocks noChangeArrowheads="1"/>
          </p:cNvSpPr>
          <p:nvPr/>
        </p:nvSpPr>
        <p:spPr bwMode="auto">
          <a:xfrm>
            <a:off x="5791200" y="2819400"/>
            <a:ext cx="685800" cy="1016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en-US" sz="6000">
                <a:latin typeface="Calibri" pitchFamily="34" charset="0"/>
              </a:rPr>
              <a:t>=</a:t>
            </a:r>
          </a:p>
        </p:txBody>
      </p:sp>
      <p:sp>
        <p:nvSpPr>
          <p:cNvPr id="8236" name="TextBox 13"/>
          <p:cNvSpPr txBox="1">
            <a:spLocks noChangeArrowheads="1"/>
          </p:cNvSpPr>
          <p:nvPr/>
        </p:nvSpPr>
        <p:spPr bwMode="auto">
          <a:xfrm>
            <a:off x="7391400" y="2819400"/>
            <a:ext cx="762000" cy="1016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en-US" sz="6000">
                <a:latin typeface="Calibri" pitchFamily="34" charset="0"/>
              </a:rPr>
              <a:t>=</a:t>
            </a:r>
          </a:p>
        </p:txBody>
      </p:sp>
      <p:graphicFrame>
        <p:nvGraphicFramePr>
          <p:cNvPr id="15" name="Object 38"/>
          <p:cNvGraphicFramePr>
            <a:graphicFrameLocks noChangeAspect="1"/>
          </p:cNvGraphicFramePr>
          <p:nvPr/>
        </p:nvGraphicFramePr>
        <p:xfrm>
          <a:off x="8089900" y="2819400"/>
          <a:ext cx="596900" cy="1143000"/>
        </p:xfrm>
        <a:graphic>
          <a:graphicData uri="http://schemas.openxmlformats.org/presentationml/2006/ole">
            <p:oleObj spid="_x0000_s8230" name="Equation" r:id="rId7" imgW="139680" imgH="393480" progId="Equation.3">
              <p:embed/>
            </p:oleObj>
          </a:graphicData>
        </a:graphic>
      </p:graphicFrame>
      <p:graphicFrame>
        <p:nvGraphicFramePr>
          <p:cNvPr id="3" name="Object 39"/>
          <p:cNvGraphicFramePr>
            <a:graphicFrameLocks noChangeAspect="1"/>
          </p:cNvGraphicFramePr>
          <p:nvPr/>
        </p:nvGraphicFramePr>
        <p:xfrm>
          <a:off x="1905000" y="2095500"/>
          <a:ext cx="457200" cy="2514600"/>
        </p:xfrm>
        <a:graphic>
          <a:graphicData uri="http://schemas.openxmlformats.org/presentationml/2006/ole">
            <p:oleObj spid="_x0000_s8231" name="Equation" r:id="rId8" imgW="152280" imgH="838080" progId="Equation.3">
              <p:embed/>
            </p:oleObj>
          </a:graphicData>
        </a:graphic>
      </p:graphicFrame>
      <p:sp>
        <p:nvSpPr>
          <p:cNvPr id="8237" name="TextBox 5"/>
          <p:cNvSpPr txBox="1">
            <a:spLocks noChangeArrowheads="1"/>
          </p:cNvSpPr>
          <p:nvPr/>
        </p:nvSpPr>
        <p:spPr bwMode="auto">
          <a:xfrm>
            <a:off x="2362200" y="2743200"/>
            <a:ext cx="304800" cy="1016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en-US" sz="6000">
                <a:latin typeface="Calibri" pitchFamily="34" charset="0"/>
              </a:rPr>
              <a:t>=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5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" dur="500"/>
                                        <p:tgtEl>
                                          <p:spTgt spid="1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2" dur="500"/>
                                        <p:tgtEl>
                                          <p:spTgt spid="1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7" dur="500"/>
                                        <p:tgtEl>
                                          <p:spTgt spid="1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388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Divide.</a:t>
            </a:r>
          </a:p>
        </p:txBody>
      </p:sp>
      <p:sp>
        <p:nvSpPr>
          <p:cNvPr id="16389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Font typeface="Arial" charset="0"/>
              <a:buNone/>
            </a:pPr>
            <a:endParaRPr lang="en-US" smtClean="0"/>
          </a:p>
          <a:p>
            <a:pPr marL="0" indent="0">
              <a:buFont typeface="Arial" charset="0"/>
              <a:buNone/>
            </a:pPr>
            <a:endParaRPr lang="en-US" smtClean="0"/>
          </a:p>
        </p:txBody>
      </p:sp>
      <p:graphicFrame>
        <p:nvGraphicFramePr>
          <p:cNvPr id="16387" name="Object 3"/>
          <p:cNvGraphicFramePr>
            <a:graphicFrameLocks noChangeAspect="1"/>
          </p:cNvGraphicFramePr>
          <p:nvPr/>
        </p:nvGraphicFramePr>
        <p:xfrm>
          <a:off x="1219200" y="1906588"/>
          <a:ext cx="2133600" cy="1470025"/>
        </p:xfrm>
        <a:graphic>
          <a:graphicData uri="http://schemas.openxmlformats.org/presentationml/2006/ole">
            <p:oleObj spid="_x0000_s16387" name="Equation" r:id="rId3" imgW="571320" imgH="393480" progId="Equation.3">
              <p:embed/>
            </p:oleObj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 rtlCol="0">
            <a:normAutofit fontScale="90000"/>
          </a:bodyPr>
          <a:lstStyle/>
          <a:p>
            <a:pPr fontAlgn="auto">
              <a:spcAft>
                <a:spcPts val="0"/>
              </a:spcAft>
              <a:defRPr/>
            </a:pPr>
            <a:r>
              <a:rPr lang="en-US" dirty="0" smtClean="0"/>
              <a:t>Divide.  First change the mixed numbers to improper fractions.</a:t>
            </a:r>
            <a:endParaRPr lang="en-US" dirty="0"/>
          </a:p>
        </p:txBody>
      </p:sp>
      <p:sp>
        <p:nvSpPr>
          <p:cNvPr id="11275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Font typeface="Arial" charset="0"/>
              <a:buNone/>
            </a:pPr>
            <a:endParaRPr lang="en-US" smtClean="0"/>
          </a:p>
          <a:p>
            <a:pPr marL="0" indent="0">
              <a:buFont typeface="Arial" charset="0"/>
              <a:buNone/>
            </a:pPr>
            <a:endParaRPr lang="en-US" smtClean="0"/>
          </a:p>
        </p:txBody>
      </p:sp>
      <p:graphicFrame>
        <p:nvGraphicFramePr>
          <p:cNvPr id="11272" name="Object 8"/>
          <p:cNvGraphicFramePr>
            <a:graphicFrameLocks noChangeAspect="1"/>
          </p:cNvGraphicFramePr>
          <p:nvPr/>
        </p:nvGraphicFramePr>
        <p:xfrm>
          <a:off x="1219200" y="1906588"/>
          <a:ext cx="2133600" cy="1470025"/>
        </p:xfrm>
        <a:graphic>
          <a:graphicData uri="http://schemas.openxmlformats.org/presentationml/2006/ole">
            <p:oleObj spid="_x0000_s11272" name="Equation" r:id="rId3" imgW="571320" imgH="393480" progId="Equation.3">
              <p:embed/>
            </p:oleObj>
          </a:graphicData>
        </a:graphic>
      </p:graphicFrame>
      <p:sp>
        <p:nvSpPr>
          <p:cNvPr id="11276" name="TextBox 4"/>
          <p:cNvSpPr txBox="1">
            <a:spLocks noChangeArrowheads="1"/>
          </p:cNvSpPr>
          <p:nvPr/>
        </p:nvSpPr>
        <p:spPr bwMode="auto">
          <a:xfrm>
            <a:off x="3276600" y="2209800"/>
            <a:ext cx="685800" cy="1016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en-US" sz="6000">
                <a:latin typeface="Calibri" pitchFamily="34" charset="0"/>
              </a:rPr>
              <a:t>=</a:t>
            </a:r>
          </a:p>
        </p:txBody>
      </p:sp>
      <p:graphicFrame>
        <p:nvGraphicFramePr>
          <p:cNvPr id="6" name="Object 9"/>
          <p:cNvGraphicFramePr>
            <a:graphicFrameLocks noChangeAspect="1"/>
          </p:cNvGraphicFramePr>
          <p:nvPr/>
        </p:nvGraphicFramePr>
        <p:xfrm>
          <a:off x="3933825" y="2012950"/>
          <a:ext cx="1781175" cy="1416050"/>
        </p:xfrm>
        <a:graphic>
          <a:graphicData uri="http://schemas.openxmlformats.org/presentationml/2006/ole">
            <p:oleObj spid="_x0000_s11273" name="Equation" r:id="rId4" imgW="495000" imgH="393480" progId="Equation.3">
              <p:embed/>
            </p:oleObj>
          </a:graphicData>
        </a:graphic>
      </p:graphicFrame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7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0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 rtlCol="0">
            <a:normAutofit fontScale="90000"/>
          </a:bodyPr>
          <a:lstStyle/>
          <a:p>
            <a:pPr fontAlgn="auto">
              <a:spcAft>
                <a:spcPts val="0"/>
              </a:spcAft>
              <a:defRPr/>
            </a:pPr>
            <a:r>
              <a:rPr lang="en-US" dirty="0" smtClean="0"/>
              <a:t>Then multiply by the reciprocal of the 2</a:t>
            </a:r>
            <a:r>
              <a:rPr lang="en-US" baseline="30000" dirty="0" smtClean="0"/>
              <a:t>nd</a:t>
            </a:r>
            <a:r>
              <a:rPr lang="en-US" dirty="0" smtClean="0"/>
              <a:t> number.</a:t>
            </a:r>
            <a:endParaRPr lang="en-US" dirty="0"/>
          </a:p>
        </p:txBody>
      </p:sp>
      <p:sp>
        <p:nvSpPr>
          <p:cNvPr id="1230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Font typeface="Arial" charset="0"/>
              <a:buNone/>
            </a:pPr>
            <a:endParaRPr lang="en-US" smtClean="0"/>
          </a:p>
          <a:p>
            <a:pPr marL="0" indent="0">
              <a:buFont typeface="Arial" charset="0"/>
              <a:buNone/>
            </a:pPr>
            <a:endParaRPr lang="en-US" smtClean="0"/>
          </a:p>
        </p:txBody>
      </p:sp>
      <p:graphicFrame>
        <p:nvGraphicFramePr>
          <p:cNvPr id="12299" name="Object 11"/>
          <p:cNvGraphicFramePr>
            <a:graphicFrameLocks noChangeAspect="1"/>
          </p:cNvGraphicFramePr>
          <p:nvPr/>
        </p:nvGraphicFramePr>
        <p:xfrm>
          <a:off x="1219200" y="1906588"/>
          <a:ext cx="2133600" cy="1470025"/>
        </p:xfrm>
        <a:graphic>
          <a:graphicData uri="http://schemas.openxmlformats.org/presentationml/2006/ole">
            <p:oleObj spid="_x0000_s12299" name="Equation" r:id="rId3" imgW="571320" imgH="393480" progId="Equation.3">
              <p:embed/>
            </p:oleObj>
          </a:graphicData>
        </a:graphic>
      </p:graphicFrame>
      <p:sp>
        <p:nvSpPr>
          <p:cNvPr id="12304" name="TextBox 4"/>
          <p:cNvSpPr txBox="1">
            <a:spLocks noChangeArrowheads="1"/>
          </p:cNvSpPr>
          <p:nvPr/>
        </p:nvSpPr>
        <p:spPr bwMode="auto">
          <a:xfrm>
            <a:off x="3276600" y="2209800"/>
            <a:ext cx="685800" cy="1016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en-US" sz="6000">
                <a:latin typeface="Calibri" pitchFamily="34" charset="0"/>
              </a:rPr>
              <a:t>=</a:t>
            </a:r>
          </a:p>
        </p:txBody>
      </p:sp>
      <p:graphicFrame>
        <p:nvGraphicFramePr>
          <p:cNvPr id="12300" name="Object 12"/>
          <p:cNvGraphicFramePr>
            <a:graphicFrameLocks noChangeAspect="1"/>
          </p:cNvGraphicFramePr>
          <p:nvPr/>
        </p:nvGraphicFramePr>
        <p:xfrm>
          <a:off x="3962400" y="1981200"/>
          <a:ext cx="1781175" cy="1416050"/>
        </p:xfrm>
        <a:graphic>
          <a:graphicData uri="http://schemas.openxmlformats.org/presentationml/2006/ole">
            <p:oleObj spid="_x0000_s12300" name="Equation" r:id="rId4" imgW="495000" imgH="393480" progId="Equation.3">
              <p:embed/>
            </p:oleObj>
          </a:graphicData>
        </a:graphic>
      </p:graphicFrame>
      <p:sp>
        <p:nvSpPr>
          <p:cNvPr id="12305" name="TextBox 6"/>
          <p:cNvSpPr txBox="1">
            <a:spLocks noChangeArrowheads="1"/>
          </p:cNvSpPr>
          <p:nvPr/>
        </p:nvSpPr>
        <p:spPr bwMode="auto">
          <a:xfrm>
            <a:off x="5600700" y="2184400"/>
            <a:ext cx="571500" cy="1016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en-US" sz="6000">
                <a:latin typeface="Calibri" pitchFamily="34" charset="0"/>
              </a:rPr>
              <a:t>=</a:t>
            </a:r>
          </a:p>
        </p:txBody>
      </p:sp>
      <p:graphicFrame>
        <p:nvGraphicFramePr>
          <p:cNvPr id="8" name="Object 13"/>
          <p:cNvGraphicFramePr>
            <a:graphicFrameLocks noChangeAspect="1"/>
          </p:cNvGraphicFramePr>
          <p:nvPr/>
        </p:nvGraphicFramePr>
        <p:xfrm>
          <a:off x="6324600" y="1981200"/>
          <a:ext cx="1981200" cy="1414463"/>
        </p:xfrm>
        <a:graphic>
          <a:graphicData uri="http://schemas.openxmlformats.org/presentationml/2006/ole">
            <p:oleObj spid="_x0000_s12301" name="Equation" r:id="rId5" imgW="482400" imgH="393480" progId="Equation.3">
              <p:embed/>
            </p:oleObj>
          </a:graphicData>
        </a:graphic>
      </p:graphicFrame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7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0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 rtlCol="0">
            <a:normAutofit fontScale="90000"/>
          </a:bodyPr>
          <a:lstStyle/>
          <a:p>
            <a:pPr fontAlgn="auto">
              <a:spcAft>
                <a:spcPts val="0"/>
              </a:spcAft>
              <a:defRPr/>
            </a:pPr>
            <a:r>
              <a:rPr lang="en-US" dirty="0" smtClean="0"/>
              <a:t>Multiply the numerators and denominators.</a:t>
            </a:r>
            <a:endParaRPr lang="en-US" dirty="0"/>
          </a:p>
        </p:txBody>
      </p:sp>
      <p:sp>
        <p:nvSpPr>
          <p:cNvPr id="14351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Font typeface="Arial" charset="0"/>
              <a:buNone/>
            </a:pPr>
            <a:endParaRPr lang="en-US" smtClean="0"/>
          </a:p>
          <a:p>
            <a:pPr marL="0" indent="0">
              <a:buFont typeface="Arial" charset="0"/>
              <a:buNone/>
            </a:pPr>
            <a:endParaRPr lang="en-US" smtClean="0"/>
          </a:p>
        </p:txBody>
      </p:sp>
      <p:graphicFrame>
        <p:nvGraphicFramePr>
          <p:cNvPr id="14346" name="Object 10"/>
          <p:cNvGraphicFramePr>
            <a:graphicFrameLocks noChangeAspect="1"/>
          </p:cNvGraphicFramePr>
          <p:nvPr/>
        </p:nvGraphicFramePr>
        <p:xfrm>
          <a:off x="1219200" y="1906588"/>
          <a:ext cx="2133600" cy="1470025"/>
        </p:xfrm>
        <a:graphic>
          <a:graphicData uri="http://schemas.openxmlformats.org/presentationml/2006/ole">
            <p:oleObj spid="_x0000_s14346" name="Equation" r:id="rId3" imgW="571320" imgH="393480" progId="Equation.3">
              <p:embed/>
            </p:oleObj>
          </a:graphicData>
        </a:graphic>
      </p:graphicFrame>
      <p:sp>
        <p:nvSpPr>
          <p:cNvPr id="14352" name="TextBox 4"/>
          <p:cNvSpPr txBox="1">
            <a:spLocks noChangeArrowheads="1"/>
          </p:cNvSpPr>
          <p:nvPr/>
        </p:nvSpPr>
        <p:spPr bwMode="auto">
          <a:xfrm>
            <a:off x="3276600" y="2209800"/>
            <a:ext cx="685800" cy="1016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en-US" sz="6000">
                <a:latin typeface="Calibri" pitchFamily="34" charset="0"/>
              </a:rPr>
              <a:t>=</a:t>
            </a:r>
          </a:p>
        </p:txBody>
      </p:sp>
      <p:graphicFrame>
        <p:nvGraphicFramePr>
          <p:cNvPr id="14347" name="Object 11"/>
          <p:cNvGraphicFramePr>
            <a:graphicFrameLocks noChangeAspect="1"/>
          </p:cNvGraphicFramePr>
          <p:nvPr/>
        </p:nvGraphicFramePr>
        <p:xfrm>
          <a:off x="3962400" y="1981200"/>
          <a:ext cx="1781175" cy="1416050"/>
        </p:xfrm>
        <a:graphic>
          <a:graphicData uri="http://schemas.openxmlformats.org/presentationml/2006/ole">
            <p:oleObj spid="_x0000_s14347" name="Equation" r:id="rId4" imgW="495000" imgH="393480" progId="Equation.3">
              <p:embed/>
            </p:oleObj>
          </a:graphicData>
        </a:graphic>
      </p:graphicFrame>
      <p:sp>
        <p:nvSpPr>
          <p:cNvPr id="14353" name="TextBox 6"/>
          <p:cNvSpPr txBox="1">
            <a:spLocks noChangeArrowheads="1"/>
          </p:cNvSpPr>
          <p:nvPr/>
        </p:nvSpPr>
        <p:spPr bwMode="auto">
          <a:xfrm>
            <a:off x="5600700" y="2184400"/>
            <a:ext cx="571500" cy="1016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en-US" sz="6000">
                <a:latin typeface="Calibri" pitchFamily="34" charset="0"/>
              </a:rPr>
              <a:t>=</a:t>
            </a:r>
          </a:p>
        </p:txBody>
      </p:sp>
      <p:graphicFrame>
        <p:nvGraphicFramePr>
          <p:cNvPr id="14348" name="Object 12"/>
          <p:cNvGraphicFramePr>
            <a:graphicFrameLocks noChangeAspect="1"/>
          </p:cNvGraphicFramePr>
          <p:nvPr/>
        </p:nvGraphicFramePr>
        <p:xfrm>
          <a:off x="6324600" y="1981200"/>
          <a:ext cx="1981200" cy="1414463"/>
        </p:xfrm>
        <a:graphic>
          <a:graphicData uri="http://schemas.openxmlformats.org/presentationml/2006/ole">
            <p:oleObj spid="_x0000_s14348" name="Equation" r:id="rId5" imgW="482400" imgH="393480" progId="Equation.3">
              <p:embed/>
            </p:oleObj>
          </a:graphicData>
        </a:graphic>
      </p:graphicFrame>
      <p:graphicFrame>
        <p:nvGraphicFramePr>
          <p:cNvPr id="9" name="Object 13"/>
          <p:cNvGraphicFramePr>
            <a:graphicFrameLocks noChangeAspect="1"/>
          </p:cNvGraphicFramePr>
          <p:nvPr/>
        </p:nvGraphicFramePr>
        <p:xfrm>
          <a:off x="3281363" y="3994150"/>
          <a:ext cx="1366837" cy="1568450"/>
        </p:xfrm>
        <a:graphic>
          <a:graphicData uri="http://schemas.openxmlformats.org/presentationml/2006/ole">
            <p:oleObj spid="_x0000_s14349" name="Equation" r:id="rId6" imgW="342720" imgH="393480" progId="Equation.3">
              <p:embed/>
            </p:oleObj>
          </a:graphicData>
        </a:graphic>
      </p:graphicFrame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2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9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000" fill="hold"/>
                                        <p:tgtEl>
                                          <p:spTgt spid="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377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Simplify the answer.</a:t>
            </a:r>
          </a:p>
        </p:txBody>
      </p:sp>
      <p:sp>
        <p:nvSpPr>
          <p:cNvPr id="15378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Font typeface="Arial" charset="0"/>
              <a:buNone/>
            </a:pPr>
            <a:endParaRPr lang="en-US" smtClean="0"/>
          </a:p>
          <a:p>
            <a:pPr marL="0" indent="0">
              <a:buFont typeface="Arial" charset="0"/>
              <a:buNone/>
            </a:pPr>
            <a:endParaRPr lang="en-US" smtClean="0"/>
          </a:p>
        </p:txBody>
      </p:sp>
      <p:graphicFrame>
        <p:nvGraphicFramePr>
          <p:cNvPr id="15372" name="Object 12"/>
          <p:cNvGraphicFramePr>
            <a:graphicFrameLocks noChangeAspect="1"/>
          </p:cNvGraphicFramePr>
          <p:nvPr/>
        </p:nvGraphicFramePr>
        <p:xfrm>
          <a:off x="1219200" y="1906588"/>
          <a:ext cx="2133600" cy="1470025"/>
        </p:xfrm>
        <a:graphic>
          <a:graphicData uri="http://schemas.openxmlformats.org/presentationml/2006/ole">
            <p:oleObj spid="_x0000_s15372" name="Equation" r:id="rId3" imgW="571320" imgH="393480" progId="Equation.3">
              <p:embed/>
            </p:oleObj>
          </a:graphicData>
        </a:graphic>
      </p:graphicFrame>
      <p:sp>
        <p:nvSpPr>
          <p:cNvPr id="15379" name="TextBox 4"/>
          <p:cNvSpPr txBox="1">
            <a:spLocks noChangeArrowheads="1"/>
          </p:cNvSpPr>
          <p:nvPr/>
        </p:nvSpPr>
        <p:spPr bwMode="auto">
          <a:xfrm>
            <a:off x="3276600" y="2209800"/>
            <a:ext cx="685800" cy="1016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en-US" sz="6000">
                <a:latin typeface="Calibri" pitchFamily="34" charset="0"/>
              </a:rPr>
              <a:t>=</a:t>
            </a:r>
          </a:p>
        </p:txBody>
      </p:sp>
      <p:graphicFrame>
        <p:nvGraphicFramePr>
          <p:cNvPr id="15373" name="Object 13"/>
          <p:cNvGraphicFramePr>
            <a:graphicFrameLocks noChangeAspect="1"/>
          </p:cNvGraphicFramePr>
          <p:nvPr/>
        </p:nvGraphicFramePr>
        <p:xfrm>
          <a:off x="3962400" y="1981200"/>
          <a:ext cx="1781175" cy="1416050"/>
        </p:xfrm>
        <a:graphic>
          <a:graphicData uri="http://schemas.openxmlformats.org/presentationml/2006/ole">
            <p:oleObj spid="_x0000_s15373" name="Equation" r:id="rId4" imgW="495000" imgH="393480" progId="Equation.3">
              <p:embed/>
            </p:oleObj>
          </a:graphicData>
        </a:graphic>
      </p:graphicFrame>
      <p:sp>
        <p:nvSpPr>
          <p:cNvPr id="15380" name="TextBox 6"/>
          <p:cNvSpPr txBox="1">
            <a:spLocks noChangeArrowheads="1"/>
          </p:cNvSpPr>
          <p:nvPr/>
        </p:nvSpPr>
        <p:spPr bwMode="auto">
          <a:xfrm>
            <a:off x="5600700" y="2184400"/>
            <a:ext cx="571500" cy="1016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en-US" sz="6000">
                <a:latin typeface="Calibri" pitchFamily="34" charset="0"/>
              </a:rPr>
              <a:t>=</a:t>
            </a:r>
          </a:p>
        </p:txBody>
      </p:sp>
      <p:graphicFrame>
        <p:nvGraphicFramePr>
          <p:cNvPr id="15374" name="Object 14"/>
          <p:cNvGraphicFramePr>
            <a:graphicFrameLocks noChangeAspect="1"/>
          </p:cNvGraphicFramePr>
          <p:nvPr/>
        </p:nvGraphicFramePr>
        <p:xfrm>
          <a:off x="6324600" y="1981200"/>
          <a:ext cx="1981200" cy="1414463"/>
        </p:xfrm>
        <a:graphic>
          <a:graphicData uri="http://schemas.openxmlformats.org/presentationml/2006/ole">
            <p:oleObj spid="_x0000_s15374" name="Equation" r:id="rId5" imgW="482400" imgH="393480" progId="Equation.3">
              <p:embed/>
            </p:oleObj>
          </a:graphicData>
        </a:graphic>
      </p:graphicFrame>
      <p:graphicFrame>
        <p:nvGraphicFramePr>
          <p:cNvPr id="15375" name="Object 15"/>
          <p:cNvGraphicFramePr>
            <a:graphicFrameLocks noChangeAspect="1"/>
          </p:cNvGraphicFramePr>
          <p:nvPr/>
        </p:nvGraphicFramePr>
        <p:xfrm>
          <a:off x="3281363" y="3994150"/>
          <a:ext cx="1214437" cy="1393825"/>
        </p:xfrm>
        <a:graphic>
          <a:graphicData uri="http://schemas.openxmlformats.org/presentationml/2006/ole">
            <p:oleObj spid="_x0000_s15375" name="Equation" r:id="rId6" imgW="342720" imgH="393480" progId="Equation.3">
              <p:embed/>
            </p:oleObj>
          </a:graphicData>
        </a:graphic>
      </p:graphicFrame>
      <p:graphicFrame>
        <p:nvGraphicFramePr>
          <p:cNvPr id="10" name="Object 16"/>
          <p:cNvGraphicFramePr>
            <a:graphicFrameLocks noChangeAspect="1"/>
          </p:cNvGraphicFramePr>
          <p:nvPr/>
        </p:nvGraphicFramePr>
        <p:xfrm>
          <a:off x="4699000" y="3962400"/>
          <a:ext cx="1671638" cy="1524000"/>
        </p:xfrm>
        <a:graphic>
          <a:graphicData uri="http://schemas.openxmlformats.org/presentationml/2006/ole">
            <p:oleObj spid="_x0000_s15376" name="Equation" r:id="rId7" imgW="431640" imgH="393480" progId="Equation.3">
              <p:embed/>
            </p:oleObj>
          </a:graphicData>
        </a:graphic>
      </p:graphicFrame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2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10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1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000" fill="hold"/>
                                        <p:tgtEl>
                                          <p:spTgt spid="1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313" name="Title 3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smtClean="0"/>
              <a:t>Multiplying &amp; Dividing Fractions</a:t>
            </a:r>
          </a:p>
        </p:txBody>
      </p:sp>
      <p:sp>
        <p:nvSpPr>
          <p:cNvPr id="5" name="Subtitle 4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smtClean="0">
                <a:solidFill>
                  <a:srgbClr val="898989"/>
                </a:solidFill>
              </a:rPr>
              <a:t>Objective:  Students will multiply and divide fractions in real world situations, and model their solutions.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6081" name="Title 3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smtClean="0"/>
              <a:t>It’s time for you to practice!</a:t>
            </a:r>
          </a:p>
        </p:txBody>
      </p:sp>
      <p:sp>
        <p:nvSpPr>
          <p:cNvPr id="5" name="Subtitle 4"/>
          <p:cNvSpPr>
            <a:spLocks noGrp="1"/>
          </p:cNvSpPr>
          <p:nvPr>
            <p:ph type="subTitle" idx="1"/>
          </p:nvPr>
        </p:nvSpPr>
        <p:spPr/>
        <p:txBody>
          <a:bodyPr rtlCol="0">
            <a:normAutofit/>
          </a:bodyPr>
          <a:lstStyle/>
          <a:p>
            <a:pPr fontAlgn="auto">
              <a:spcAft>
                <a:spcPts val="0"/>
              </a:spcAft>
              <a:buFont typeface="Arial" pitchFamily="34" charset="0"/>
              <a:buNone/>
              <a:defRPr/>
            </a:pPr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8130" name="Rectang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Classwork/Homework</a:t>
            </a:r>
          </a:p>
        </p:txBody>
      </p:sp>
      <p:sp>
        <p:nvSpPr>
          <p:cNvPr id="48131" name="Rectangle 3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>
              <a:buFont typeface="Arial" charset="0"/>
              <a:buNone/>
            </a:pPr>
            <a:r>
              <a:rPr lang="en-US" smtClean="0"/>
              <a:t>Multiplying and Dividing Fractions Worksheet.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4033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Multiplying Fractions</a:t>
            </a:r>
          </a:p>
        </p:txBody>
      </p:sp>
      <p:sp>
        <p:nvSpPr>
          <p:cNvPr id="44034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smtClean="0"/>
              <a:t>Mixed numbers need to be changed to improper fractions first</a:t>
            </a:r>
          </a:p>
          <a:p>
            <a:r>
              <a:rPr lang="en-US" smtClean="0"/>
              <a:t>Simplify by dividing the numerators and denominators by the GCF</a:t>
            </a:r>
          </a:p>
          <a:p>
            <a:r>
              <a:rPr lang="en-US" smtClean="0"/>
              <a:t>Multiply the numerators</a:t>
            </a:r>
          </a:p>
          <a:p>
            <a:r>
              <a:rPr lang="en-US" smtClean="0"/>
              <a:t>Multiply the denominators</a:t>
            </a:r>
          </a:p>
          <a:p>
            <a:r>
              <a:rPr lang="en-US" smtClean="0"/>
              <a:t>Simplify the answer if needed</a:t>
            </a:r>
          </a:p>
          <a:p>
            <a:endParaRPr lang="en-US" smtClean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34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Find the product.</a:t>
            </a:r>
          </a:p>
        </p:txBody>
      </p:sp>
      <p:sp>
        <p:nvSpPr>
          <p:cNvPr id="1035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Font typeface="Arial" charset="0"/>
              <a:buNone/>
            </a:pPr>
            <a:endParaRPr lang="en-US" smtClean="0"/>
          </a:p>
          <a:p>
            <a:pPr marL="0" indent="0">
              <a:buFont typeface="Arial" charset="0"/>
              <a:buNone/>
            </a:pPr>
            <a:endParaRPr lang="en-US" smtClean="0"/>
          </a:p>
          <a:p>
            <a:pPr marL="0" indent="0">
              <a:buFont typeface="Arial" charset="0"/>
              <a:buNone/>
            </a:pPr>
            <a:endParaRPr lang="en-US" smtClean="0"/>
          </a:p>
        </p:txBody>
      </p:sp>
      <p:graphicFrame>
        <p:nvGraphicFramePr>
          <p:cNvPr id="1033" name="Object 9"/>
          <p:cNvGraphicFramePr>
            <a:graphicFrameLocks noChangeAspect="1"/>
          </p:cNvGraphicFramePr>
          <p:nvPr/>
        </p:nvGraphicFramePr>
        <p:xfrm>
          <a:off x="2263775" y="1981200"/>
          <a:ext cx="2460625" cy="1860550"/>
        </p:xfrm>
        <a:graphic>
          <a:graphicData uri="http://schemas.openxmlformats.org/presentationml/2006/ole">
            <p:oleObj spid="_x0000_s1033" name="Equation" r:id="rId3" imgW="520560" imgH="393480" progId="Equation.3">
              <p:embed/>
            </p:oleObj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 rtlCol="0">
            <a:normAutofit fontScale="90000"/>
          </a:bodyPr>
          <a:lstStyle/>
          <a:p>
            <a:pPr fontAlgn="auto">
              <a:spcAft>
                <a:spcPts val="0"/>
              </a:spcAft>
              <a:defRPr/>
            </a:pPr>
            <a:r>
              <a:rPr lang="en-US" dirty="0" smtClean="0"/>
              <a:t>Change the mixed numbers to improper fractions.</a:t>
            </a:r>
            <a:endParaRPr lang="en-US" dirty="0"/>
          </a:p>
        </p:txBody>
      </p:sp>
      <p:sp>
        <p:nvSpPr>
          <p:cNvPr id="2061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Font typeface="Arial" charset="0"/>
              <a:buNone/>
            </a:pPr>
            <a:endParaRPr lang="en-US" smtClean="0"/>
          </a:p>
          <a:p>
            <a:pPr marL="0" indent="0">
              <a:buFont typeface="Arial" charset="0"/>
              <a:buNone/>
            </a:pPr>
            <a:endParaRPr lang="en-US" smtClean="0"/>
          </a:p>
          <a:p>
            <a:pPr marL="0" indent="0">
              <a:buFont typeface="Arial" charset="0"/>
              <a:buNone/>
            </a:pPr>
            <a:endParaRPr lang="en-US" smtClean="0"/>
          </a:p>
        </p:txBody>
      </p:sp>
      <p:graphicFrame>
        <p:nvGraphicFramePr>
          <p:cNvPr id="4" name="Object 11"/>
          <p:cNvGraphicFramePr>
            <a:graphicFrameLocks noChangeAspect="1"/>
          </p:cNvGraphicFramePr>
          <p:nvPr/>
        </p:nvGraphicFramePr>
        <p:xfrm>
          <a:off x="2100263" y="2482850"/>
          <a:ext cx="4681537" cy="1860550"/>
        </p:xfrm>
        <a:graphic>
          <a:graphicData uri="http://schemas.openxmlformats.org/presentationml/2006/ole">
            <p:oleObj spid="_x0000_s2059" name="Equation" r:id="rId3" imgW="990360" imgH="393480" progId="Equation.3">
              <p:embed/>
            </p:oleObj>
          </a:graphicData>
        </a:graphic>
      </p:graphicFrame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 rtlCol="0">
            <a:normAutofit fontScale="90000"/>
          </a:bodyPr>
          <a:lstStyle/>
          <a:p>
            <a:pPr fontAlgn="auto">
              <a:spcAft>
                <a:spcPts val="0"/>
              </a:spcAft>
              <a:defRPr/>
            </a:pPr>
            <a:r>
              <a:rPr lang="en-US" dirty="0" smtClean="0"/>
              <a:t>Cross simplify—divide out the GCF of 3 and 6</a:t>
            </a:r>
            <a:r>
              <a:rPr lang="en-US" dirty="0" smtClean="0">
                <a:sym typeface="Wingdings" pitchFamily="2" charset="2"/>
              </a:rPr>
              <a:t>divide by 3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Font typeface="Arial" charset="0"/>
              <a:buNone/>
            </a:pPr>
            <a:r>
              <a:rPr lang="en-US" sz="5400" smtClean="0"/>
              <a:t>                                    2                                         </a:t>
            </a:r>
          </a:p>
          <a:p>
            <a:pPr marL="0" indent="0">
              <a:buFont typeface="Arial" charset="0"/>
              <a:buNone/>
            </a:pPr>
            <a:r>
              <a:rPr lang="en-US" smtClean="0"/>
              <a:t>						   </a:t>
            </a:r>
          </a:p>
          <a:p>
            <a:pPr marL="0" indent="0">
              <a:buFont typeface="Arial" charset="0"/>
              <a:buNone/>
            </a:pPr>
            <a:endParaRPr lang="en-US" smtClean="0"/>
          </a:p>
          <a:p>
            <a:pPr marL="0" indent="0">
              <a:buFont typeface="Arial" charset="0"/>
              <a:buNone/>
            </a:pPr>
            <a:endParaRPr lang="en-US" smtClean="0"/>
          </a:p>
          <a:p>
            <a:pPr marL="0" indent="0">
              <a:buFont typeface="Arial" charset="0"/>
              <a:buNone/>
            </a:pPr>
            <a:r>
              <a:rPr lang="en-US" smtClean="0"/>
              <a:t>                                                  </a:t>
            </a:r>
            <a:r>
              <a:rPr lang="en-US" sz="4800" smtClean="0"/>
              <a:t> </a:t>
            </a:r>
            <a:r>
              <a:rPr lang="en-US" sz="5400" smtClean="0"/>
              <a:t>1</a:t>
            </a:r>
          </a:p>
        </p:txBody>
      </p:sp>
      <p:graphicFrame>
        <p:nvGraphicFramePr>
          <p:cNvPr id="4" name="Object 10"/>
          <p:cNvGraphicFramePr>
            <a:graphicFrameLocks noChangeAspect="1"/>
          </p:cNvGraphicFramePr>
          <p:nvPr/>
        </p:nvGraphicFramePr>
        <p:xfrm>
          <a:off x="2252663" y="2573338"/>
          <a:ext cx="4452937" cy="1770062"/>
        </p:xfrm>
        <a:graphic>
          <a:graphicData uri="http://schemas.openxmlformats.org/presentationml/2006/ole">
            <p:oleObj spid="_x0000_s3082" name="Equation" r:id="rId3" imgW="990360" imgH="393480" progId="Equation.3">
              <p:embed/>
            </p:oleObj>
          </a:graphicData>
        </a:graphic>
      </p:graphicFrame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2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ntr" presetSubtype="2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 rtlCol="0">
            <a:normAutofit fontScale="90000"/>
          </a:bodyPr>
          <a:lstStyle/>
          <a:p>
            <a:pPr fontAlgn="auto">
              <a:spcAft>
                <a:spcPts val="0"/>
              </a:spcAft>
              <a:defRPr/>
            </a:pPr>
            <a:r>
              <a:rPr lang="en-US" dirty="0" smtClean="0"/>
              <a:t>Multiply the numerators/denominators.</a:t>
            </a:r>
            <a:endParaRPr lang="en-US" dirty="0"/>
          </a:p>
        </p:txBody>
      </p:sp>
      <p:sp>
        <p:nvSpPr>
          <p:cNvPr id="4107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Font typeface="Arial" charset="0"/>
              <a:buNone/>
            </a:pPr>
            <a:r>
              <a:rPr lang="en-US" sz="5400" smtClean="0"/>
              <a:t>                                2                                         </a:t>
            </a:r>
          </a:p>
          <a:p>
            <a:pPr marL="0" indent="0">
              <a:buFont typeface="Arial" charset="0"/>
              <a:buNone/>
            </a:pPr>
            <a:r>
              <a:rPr lang="en-US" smtClean="0"/>
              <a:t>						   </a:t>
            </a:r>
          </a:p>
          <a:p>
            <a:pPr marL="0" indent="0">
              <a:buFont typeface="Arial" charset="0"/>
              <a:buNone/>
            </a:pPr>
            <a:endParaRPr lang="en-US" smtClean="0"/>
          </a:p>
          <a:p>
            <a:pPr marL="0" indent="0">
              <a:buFont typeface="Arial" charset="0"/>
              <a:buNone/>
            </a:pPr>
            <a:endParaRPr lang="en-US" smtClean="0"/>
          </a:p>
          <a:p>
            <a:pPr marL="0" indent="0">
              <a:buFont typeface="Arial" charset="0"/>
              <a:buNone/>
            </a:pPr>
            <a:r>
              <a:rPr lang="en-US" smtClean="0"/>
              <a:t>                                           </a:t>
            </a:r>
            <a:r>
              <a:rPr lang="en-US" sz="5400" smtClean="0"/>
              <a:t>1</a:t>
            </a:r>
          </a:p>
        </p:txBody>
      </p:sp>
      <p:graphicFrame>
        <p:nvGraphicFramePr>
          <p:cNvPr id="4105" name="Object 9"/>
          <p:cNvGraphicFramePr>
            <a:graphicFrameLocks noChangeAspect="1"/>
          </p:cNvGraphicFramePr>
          <p:nvPr/>
        </p:nvGraphicFramePr>
        <p:xfrm>
          <a:off x="1568450" y="2573338"/>
          <a:ext cx="5822950" cy="1770062"/>
        </p:xfrm>
        <a:graphic>
          <a:graphicData uri="http://schemas.openxmlformats.org/presentationml/2006/ole">
            <p:oleObj spid="_x0000_s4105" name="Equation" r:id="rId3" imgW="1295280" imgH="393480" progId="Equation.3">
              <p:embed/>
            </p:oleObj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30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Simplify the answer.</a:t>
            </a:r>
          </a:p>
        </p:txBody>
      </p:sp>
      <p:sp>
        <p:nvSpPr>
          <p:cNvPr id="5131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Font typeface="Arial" charset="0"/>
              <a:buNone/>
            </a:pPr>
            <a:r>
              <a:rPr lang="en-US" sz="5400" smtClean="0"/>
              <a:t>                           2                                         </a:t>
            </a:r>
          </a:p>
          <a:p>
            <a:pPr marL="0" indent="0">
              <a:buFont typeface="Arial" charset="0"/>
              <a:buNone/>
            </a:pPr>
            <a:r>
              <a:rPr lang="en-US" smtClean="0"/>
              <a:t>						   </a:t>
            </a:r>
          </a:p>
          <a:p>
            <a:pPr marL="0" indent="0">
              <a:buFont typeface="Arial" charset="0"/>
              <a:buNone/>
            </a:pPr>
            <a:endParaRPr lang="en-US" smtClean="0"/>
          </a:p>
          <a:p>
            <a:pPr marL="0" indent="0">
              <a:buFont typeface="Arial" charset="0"/>
              <a:buNone/>
            </a:pPr>
            <a:endParaRPr lang="en-US" smtClean="0"/>
          </a:p>
          <a:p>
            <a:pPr marL="0" indent="0">
              <a:buFont typeface="Arial" charset="0"/>
              <a:buNone/>
            </a:pPr>
            <a:r>
              <a:rPr lang="en-US" smtClean="0"/>
              <a:t>                                             </a:t>
            </a:r>
            <a:r>
              <a:rPr lang="en-US" sz="5400" smtClean="0"/>
              <a:t>1</a:t>
            </a:r>
          </a:p>
        </p:txBody>
      </p:sp>
      <p:graphicFrame>
        <p:nvGraphicFramePr>
          <p:cNvPr id="5129" name="Object 9"/>
          <p:cNvGraphicFramePr>
            <a:graphicFrameLocks noChangeAspect="1"/>
          </p:cNvGraphicFramePr>
          <p:nvPr/>
        </p:nvGraphicFramePr>
        <p:xfrm>
          <a:off x="798513" y="2573338"/>
          <a:ext cx="7362825" cy="1770062"/>
        </p:xfrm>
        <a:graphic>
          <a:graphicData uri="http://schemas.openxmlformats.org/presentationml/2006/ole">
            <p:oleObj spid="_x0000_s5129" name="Equation" r:id="rId3" imgW="1638000" imgH="393480" progId="Equation.3">
              <p:embed/>
            </p:oleObj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601" name="Title 3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smtClean="0"/>
              <a:t>Dividing Fractions</a:t>
            </a:r>
          </a:p>
        </p:txBody>
      </p:sp>
      <p:sp>
        <p:nvSpPr>
          <p:cNvPr id="5" name="Subtitle 4"/>
          <p:cNvSpPr>
            <a:spLocks noGrp="1"/>
          </p:cNvSpPr>
          <p:nvPr>
            <p:ph type="subTitle" idx="1"/>
          </p:nvPr>
        </p:nvSpPr>
        <p:spPr/>
        <p:txBody>
          <a:bodyPr rtlCol="0">
            <a:normAutofit/>
          </a:bodyPr>
          <a:lstStyle/>
          <a:p>
            <a:pPr fontAlgn="auto">
              <a:spcAft>
                <a:spcPts val="0"/>
              </a:spcAft>
              <a:buFont typeface="Arial" pitchFamily="34" charset="0"/>
              <a:buNone/>
              <a:defRPr/>
            </a:pPr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321</TotalTime>
  <Words>242</Words>
  <Application>Microsoft Office PowerPoint</Application>
  <PresentationFormat>On-screen Show (4:3)</PresentationFormat>
  <Paragraphs>74</Paragraphs>
  <Slides>21</Slides>
  <Notes>0</Notes>
  <HiddenSlides>0</HiddenSlides>
  <MMClips>0</MMClips>
  <ScaleCrop>false</ScaleCrop>
  <HeadingPairs>
    <vt:vector size="8" baseType="variant">
      <vt:variant>
        <vt:lpstr>Fonts Used</vt:lpstr>
      </vt:variant>
      <vt:variant>
        <vt:i4>3</vt:i4>
      </vt:variant>
      <vt:variant>
        <vt:lpstr>Design Template</vt:lpstr>
      </vt:variant>
      <vt:variant>
        <vt:i4>1</vt:i4>
      </vt:variant>
      <vt:variant>
        <vt:lpstr>Embedded OLE Servers</vt:lpstr>
      </vt:variant>
      <vt:variant>
        <vt:i4>2</vt:i4>
      </vt:variant>
      <vt:variant>
        <vt:lpstr>Slide Titles</vt:lpstr>
      </vt:variant>
      <vt:variant>
        <vt:i4>21</vt:i4>
      </vt:variant>
    </vt:vector>
  </HeadingPairs>
  <TitlesOfParts>
    <vt:vector size="27" baseType="lpstr">
      <vt:lpstr>Calibri</vt:lpstr>
      <vt:lpstr>Arial</vt:lpstr>
      <vt:lpstr>Wingdings</vt:lpstr>
      <vt:lpstr>Office Theme</vt:lpstr>
      <vt:lpstr>Equation</vt:lpstr>
      <vt:lpstr>Microsoft Equation 3.0</vt:lpstr>
      <vt:lpstr>Warm – up:</vt:lpstr>
      <vt:lpstr>Multiplying &amp; Dividing Fractions</vt:lpstr>
      <vt:lpstr>Multiplying Fractions</vt:lpstr>
      <vt:lpstr>Find the product.</vt:lpstr>
      <vt:lpstr>Change the mixed numbers to improper fractions.</vt:lpstr>
      <vt:lpstr>Cross simplify—divide out the GCF of 3 and 6divide by 3</vt:lpstr>
      <vt:lpstr>Multiply the numerators/denominators.</vt:lpstr>
      <vt:lpstr>Simplify the answer.</vt:lpstr>
      <vt:lpstr>Dividing Fractions</vt:lpstr>
      <vt:lpstr>Division can be done through repeated subtraction.</vt:lpstr>
      <vt:lpstr>Division can also be shown with models.</vt:lpstr>
      <vt:lpstr>Division can also be shown with models.</vt:lpstr>
      <vt:lpstr>How much pie will each person get if 3 people share ½ of a pie equally?</vt:lpstr>
      <vt:lpstr>To divide fractions, multiply by the reciprocal of the 2nd number.</vt:lpstr>
      <vt:lpstr>Divide.</vt:lpstr>
      <vt:lpstr>Divide.  First change the mixed numbers to improper fractions.</vt:lpstr>
      <vt:lpstr>Then multiply by the reciprocal of the 2nd number.</vt:lpstr>
      <vt:lpstr>Multiply the numerators and denominators.</vt:lpstr>
      <vt:lpstr>Simplify the answer.</vt:lpstr>
      <vt:lpstr>It’s time for you to practice!</vt:lpstr>
      <vt:lpstr>Classwork/Homework</vt:lpstr>
    </vt:vector>
  </TitlesOfParts>
  <Company>CCPS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Multiplying &amp; Dividing Fractions</dc:title>
  <dc:creator>Foard, Patricia</dc:creator>
  <cp:lastModifiedBy>demcgra</cp:lastModifiedBy>
  <cp:revision>19</cp:revision>
  <dcterms:created xsi:type="dcterms:W3CDTF">2012-03-11T19:27:05Z</dcterms:created>
  <dcterms:modified xsi:type="dcterms:W3CDTF">2012-04-23T13:22:53Z</dcterms:modified>
</cp:coreProperties>
</file>